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730" r:id="rId2"/>
  </p:sldMasterIdLst>
  <p:notesMasterIdLst>
    <p:notesMasterId r:id="rId25"/>
  </p:notesMasterIdLst>
  <p:handoutMasterIdLst>
    <p:handoutMasterId r:id="rId26"/>
  </p:handoutMasterIdLst>
  <p:sldIdLst>
    <p:sldId id="262" r:id="rId3"/>
    <p:sldId id="321" r:id="rId4"/>
    <p:sldId id="332" r:id="rId5"/>
    <p:sldId id="336" r:id="rId6"/>
    <p:sldId id="333" r:id="rId7"/>
    <p:sldId id="334" r:id="rId8"/>
    <p:sldId id="335" r:id="rId9"/>
    <p:sldId id="291" r:id="rId10"/>
    <p:sldId id="313" r:id="rId11"/>
    <p:sldId id="314" r:id="rId12"/>
    <p:sldId id="315" r:id="rId13"/>
    <p:sldId id="325" r:id="rId14"/>
    <p:sldId id="316" r:id="rId15"/>
    <p:sldId id="327" r:id="rId16"/>
    <p:sldId id="328" r:id="rId17"/>
    <p:sldId id="329" r:id="rId18"/>
    <p:sldId id="331" r:id="rId19"/>
    <p:sldId id="330" r:id="rId20"/>
    <p:sldId id="320" r:id="rId21"/>
    <p:sldId id="317" r:id="rId22"/>
    <p:sldId id="337" r:id="rId23"/>
    <p:sldId id="338" r:id="rId24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4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4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4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4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5302"/>
    <a:srgbClr val="6D6E71"/>
    <a:srgbClr val="0051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21495" autoAdjust="0"/>
    <p:restoredTop sz="94684" autoAdjust="0"/>
  </p:normalViewPr>
  <p:slideViewPr>
    <p:cSldViewPr snapToObjects="1">
      <p:cViewPr varScale="1">
        <p:scale>
          <a:sx n="133" d="100"/>
          <a:sy n="133" d="100"/>
        </p:scale>
        <p:origin x="-1368" y="-78"/>
      </p:cViewPr>
      <p:guideLst>
        <p:guide orient="horz" pos="2112"/>
        <p:guide pos="129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8382"/>
    </p:cViewPr>
  </p:sorterViewPr>
  <p:notesViewPr>
    <p:cSldViewPr snapToObjects="1">
      <p:cViewPr varScale="1">
        <p:scale>
          <a:sx n="76" d="100"/>
          <a:sy n="76" d="100"/>
        </p:scale>
        <p:origin x="-2010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DDC3DF-AEAD-42FB-8924-69CE0CF0DDE2}" type="doc">
      <dgm:prSet loTypeId="urn:microsoft.com/office/officeart/2008/layout/HorizontalMultiLevelHierarchy" loCatId="hierarchy" qsTypeId="urn:microsoft.com/office/officeart/2005/8/quickstyle/3d6" qsCatId="3D" csTypeId="urn:microsoft.com/office/officeart/2005/8/colors/accent6_1" csCatId="accent6" phldr="1"/>
      <dgm:spPr/>
      <dgm:t>
        <a:bodyPr/>
        <a:lstStyle/>
        <a:p>
          <a:endParaRPr lang="en-US"/>
        </a:p>
      </dgm:t>
    </dgm:pt>
    <dgm:pt modelId="{56D2E9B8-36D5-4467-9610-7ACDD8ECD4A4}">
      <dgm:prSet custT="1"/>
      <dgm:spPr/>
      <dgm:t>
        <a:bodyPr/>
        <a:lstStyle/>
        <a:p>
          <a:pPr rtl="0"/>
          <a:r>
            <a:rPr lang="en-US" sz="1800" dirty="0" smtClean="0"/>
            <a:t>Interfaces</a:t>
          </a:r>
          <a:endParaRPr lang="en-US" sz="1800" dirty="0"/>
        </a:p>
      </dgm:t>
    </dgm:pt>
    <dgm:pt modelId="{F2519B41-05C2-4771-9E5A-31DCFFAFDD80}" type="parTrans" cxnId="{144537EB-A5AA-48E2-ACA6-1BF0681D3ED9}">
      <dgm:prSet/>
      <dgm:spPr/>
      <dgm:t>
        <a:bodyPr/>
        <a:lstStyle/>
        <a:p>
          <a:endParaRPr lang="en-US" sz="1800"/>
        </a:p>
      </dgm:t>
    </dgm:pt>
    <dgm:pt modelId="{2BAEEA65-BDB7-4EA9-97CB-86B8359AE790}" type="sibTrans" cxnId="{144537EB-A5AA-48E2-ACA6-1BF0681D3ED9}">
      <dgm:prSet/>
      <dgm:spPr/>
      <dgm:t>
        <a:bodyPr/>
        <a:lstStyle/>
        <a:p>
          <a:endParaRPr lang="en-US" sz="1800"/>
        </a:p>
      </dgm:t>
    </dgm:pt>
    <dgm:pt modelId="{DB470F41-C89F-4280-BCDB-74CC6D54C839}">
      <dgm:prSet custT="1"/>
      <dgm:spPr/>
      <dgm:t>
        <a:bodyPr/>
        <a:lstStyle/>
        <a:p>
          <a:pPr rtl="0"/>
          <a:r>
            <a:rPr lang="en-US" sz="1800" dirty="0" smtClean="0"/>
            <a:t>Endpoint</a:t>
          </a:r>
          <a:endParaRPr lang="en-US" sz="1800" dirty="0"/>
        </a:p>
      </dgm:t>
    </dgm:pt>
    <dgm:pt modelId="{F412B5D2-A102-4AE3-B5D5-E0E241D189DA}" type="parTrans" cxnId="{B62369BF-8156-4354-A6E0-EB98E840D1AB}">
      <dgm:prSet custT="1"/>
      <dgm:spPr/>
      <dgm:t>
        <a:bodyPr/>
        <a:lstStyle/>
        <a:p>
          <a:endParaRPr lang="en-US" sz="1800"/>
        </a:p>
      </dgm:t>
    </dgm:pt>
    <dgm:pt modelId="{60CCB325-973F-475E-A3A4-C0760F47E026}" type="sibTrans" cxnId="{B62369BF-8156-4354-A6E0-EB98E840D1AB}">
      <dgm:prSet/>
      <dgm:spPr/>
      <dgm:t>
        <a:bodyPr/>
        <a:lstStyle/>
        <a:p>
          <a:endParaRPr lang="en-US" sz="1800"/>
        </a:p>
      </dgm:t>
    </dgm:pt>
    <dgm:pt modelId="{A565493B-CD1C-429F-87B0-CF2B9E05D47D}">
      <dgm:prSet custT="1"/>
      <dgm:spPr/>
      <dgm:t>
        <a:bodyPr/>
        <a:lstStyle/>
        <a:p>
          <a:pPr rtl="0"/>
          <a:r>
            <a:rPr lang="en-US" sz="1800" dirty="0" smtClean="0"/>
            <a:t>Active</a:t>
          </a:r>
          <a:endParaRPr lang="en-US" sz="1800" dirty="0"/>
        </a:p>
      </dgm:t>
    </dgm:pt>
    <dgm:pt modelId="{535C8C8E-07E8-496C-93CF-698E5A1A603B}" type="parTrans" cxnId="{7BB56636-DA7D-44B8-99C4-5F4DEE21111D}">
      <dgm:prSet custT="1"/>
      <dgm:spPr/>
      <dgm:t>
        <a:bodyPr/>
        <a:lstStyle/>
        <a:p>
          <a:endParaRPr lang="en-US" sz="1800"/>
        </a:p>
      </dgm:t>
    </dgm:pt>
    <dgm:pt modelId="{F1A6F314-BB19-4BD3-9D50-D868586F3CD7}" type="sibTrans" cxnId="{7BB56636-DA7D-44B8-99C4-5F4DEE21111D}">
      <dgm:prSet/>
      <dgm:spPr/>
      <dgm:t>
        <a:bodyPr/>
        <a:lstStyle/>
        <a:p>
          <a:endParaRPr lang="en-US" sz="1800"/>
        </a:p>
      </dgm:t>
    </dgm:pt>
    <dgm:pt modelId="{4D86A6F6-B46E-422D-91D7-3DC28D6FEC54}">
      <dgm:prSet custT="1"/>
      <dgm:spPr/>
      <dgm:t>
        <a:bodyPr/>
        <a:lstStyle/>
        <a:p>
          <a:pPr rtl="0"/>
          <a:r>
            <a:rPr lang="en-US" sz="1800" dirty="0" smtClean="0"/>
            <a:t>Passive</a:t>
          </a:r>
          <a:endParaRPr lang="en-US" sz="1800" dirty="0"/>
        </a:p>
      </dgm:t>
    </dgm:pt>
    <dgm:pt modelId="{8CF2279A-00C5-4F1D-A8E7-D52E7B449D6B}" type="parTrans" cxnId="{52F47716-DCD0-484C-8615-8467DCAC804F}">
      <dgm:prSet custT="1"/>
      <dgm:spPr/>
      <dgm:t>
        <a:bodyPr/>
        <a:lstStyle/>
        <a:p>
          <a:endParaRPr lang="en-US" sz="1800"/>
        </a:p>
      </dgm:t>
    </dgm:pt>
    <dgm:pt modelId="{F7FB1250-724E-46E2-AFD2-5F7B9469A5D7}" type="sibTrans" cxnId="{52F47716-DCD0-484C-8615-8467DCAC804F}">
      <dgm:prSet/>
      <dgm:spPr/>
      <dgm:t>
        <a:bodyPr/>
        <a:lstStyle/>
        <a:p>
          <a:endParaRPr lang="en-US" sz="1800"/>
        </a:p>
      </dgm:t>
    </dgm:pt>
    <dgm:pt modelId="{2888AD6B-7532-4719-8CB1-CC1CFB6957FF}">
      <dgm:prSet custT="1"/>
      <dgm:spPr/>
      <dgm:t>
        <a:bodyPr/>
        <a:lstStyle/>
        <a:p>
          <a:pPr rtl="0"/>
          <a:r>
            <a:rPr lang="en-US" sz="1800" dirty="0" smtClean="0"/>
            <a:t>Event</a:t>
          </a:r>
          <a:endParaRPr lang="en-US" sz="1800" dirty="0"/>
        </a:p>
      </dgm:t>
    </dgm:pt>
    <dgm:pt modelId="{20B554C8-AFD6-48A2-8420-243B54F5399E}" type="parTrans" cxnId="{3E8B0987-2A0F-42FE-8827-B32C2262E4D9}">
      <dgm:prSet custT="1"/>
      <dgm:spPr/>
      <dgm:t>
        <a:bodyPr/>
        <a:lstStyle/>
        <a:p>
          <a:endParaRPr lang="en-US" sz="1800"/>
        </a:p>
      </dgm:t>
    </dgm:pt>
    <dgm:pt modelId="{847B7BF7-ABAB-40ED-AD5B-A9500E31C563}" type="sibTrans" cxnId="{3E8B0987-2A0F-42FE-8827-B32C2262E4D9}">
      <dgm:prSet/>
      <dgm:spPr/>
      <dgm:t>
        <a:bodyPr/>
        <a:lstStyle/>
        <a:p>
          <a:endParaRPr lang="en-US" sz="1800"/>
        </a:p>
      </dgm:t>
    </dgm:pt>
    <dgm:pt modelId="{570E99D6-A544-4FFA-BA47-32638C9E0B7B}">
      <dgm:prSet custT="1"/>
      <dgm:spPr/>
      <dgm:t>
        <a:bodyPr/>
        <a:lstStyle/>
        <a:p>
          <a:pPr rtl="0"/>
          <a:r>
            <a:rPr lang="en-US" sz="1800" dirty="0" smtClean="0"/>
            <a:t>Queues</a:t>
          </a:r>
          <a:endParaRPr lang="en-US" sz="1800" dirty="0"/>
        </a:p>
      </dgm:t>
    </dgm:pt>
    <dgm:pt modelId="{D994E517-D407-4A5A-B9BC-BBC2CD5C9A56}" type="parTrans" cxnId="{32136E81-EF98-4A78-8184-A14EB5973066}">
      <dgm:prSet custT="1"/>
      <dgm:spPr/>
      <dgm:t>
        <a:bodyPr/>
        <a:lstStyle/>
        <a:p>
          <a:endParaRPr lang="en-US" sz="1800"/>
        </a:p>
      </dgm:t>
    </dgm:pt>
    <dgm:pt modelId="{A6C87DA6-A478-48C9-84A0-78F93B308551}" type="sibTrans" cxnId="{32136E81-EF98-4A78-8184-A14EB5973066}">
      <dgm:prSet/>
      <dgm:spPr/>
      <dgm:t>
        <a:bodyPr/>
        <a:lstStyle/>
        <a:p>
          <a:endParaRPr lang="en-US" sz="1800"/>
        </a:p>
      </dgm:t>
    </dgm:pt>
    <dgm:pt modelId="{48A73345-79BF-4F3E-90CB-3F2339CCFB05}">
      <dgm:prSet custT="1"/>
      <dgm:spPr/>
      <dgm:t>
        <a:bodyPr/>
        <a:lstStyle/>
        <a:p>
          <a:pPr rtl="0"/>
          <a:r>
            <a:rPr lang="en-US" sz="1800" dirty="0" smtClean="0"/>
            <a:t>Counters</a:t>
          </a:r>
          <a:endParaRPr lang="en-US" sz="1800" dirty="0"/>
        </a:p>
      </dgm:t>
    </dgm:pt>
    <dgm:pt modelId="{9138AA4B-02A0-4F93-BBA0-8AD3CD10842B}" type="parTrans" cxnId="{87261DA6-D32B-4402-94A3-B4C2B47E6E80}">
      <dgm:prSet custT="1"/>
      <dgm:spPr/>
      <dgm:t>
        <a:bodyPr/>
        <a:lstStyle/>
        <a:p>
          <a:endParaRPr lang="en-US" sz="1800"/>
        </a:p>
      </dgm:t>
    </dgm:pt>
    <dgm:pt modelId="{0A1BE04B-FB1D-4615-8F90-F7B0D1E46A06}" type="sibTrans" cxnId="{87261DA6-D32B-4402-94A3-B4C2B47E6E80}">
      <dgm:prSet/>
      <dgm:spPr/>
      <dgm:t>
        <a:bodyPr/>
        <a:lstStyle/>
        <a:p>
          <a:endParaRPr lang="en-US" sz="1800"/>
        </a:p>
      </dgm:t>
    </dgm:pt>
    <dgm:pt modelId="{0FEB202E-6F8E-4762-B39F-CFFD54DA2DAB}">
      <dgm:prSet custT="1"/>
      <dgm:spPr/>
      <dgm:t>
        <a:bodyPr/>
        <a:lstStyle/>
        <a:p>
          <a:pPr rtl="0"/>
          <a:r>
            <a:rPr lang="en-US" sz="1800" dirty="0" smtClean="0"/>
            <a:t>Address </a:t>
          </a:r>
          <a:r>
            <a:rPr lang="en-US" sz="1800" dirty="0" smtClean="0"/>
            <a:t>Service</a:t>
          </a:r>
          <a:endParaRPr lang="en-US" sz="1800" dirty="0"/>
        </a:p>
      </dgm:t>
    </dgm:pt>
    <dgm:pt modelId="{8691231D-BF3D-4C67-8740-D14C12405636}" type="parTrans" cxnId="{9C50733C-0BF3-4347-B55E-4A1CAEC7AE82}">
      <dgm:prSet custT="1"/>
      <dgm:spPr/>
      <dgm:t>
        <a:bodyPr/>
        <a:lstStyle/>
        <a:p>
          <a:endParaRPr lang="en-US" sz="1800"/>
        </a:p>
      </dgm:t>
    </dgm:pt>
    <dgm:pt modelId="{4118B635-3A53-4CC8-B2B8-D17FE8E43527}" type="sibTrans" cxnId="{9C50733C-0BF3-4347-B55E-4A1CAEC7AE82}">
      <dgm:prSet/>
      <dgm:spPr/>
      <dgm:t>
        <a:bodyPr/>
        <a:lstStyle/>
        <a:p>
          <a:endParaRPr lang="en-US" sz="1800"/>
        </a:p>
      </dgm:t>
    </dgm:pt>
    <dgm:pt modelId="{C352BB88-5669-457D-8734-2F3A89CCA25B}">
      <dgm:prSet custT="1"/>
      <dgm:spPr/>
      <dgm:t>
        <a:bodyPr/>
        <a:lstStyle/>
        <a:p>
          <a:pPr rtl="0"/>
          <a:r>
            <a:rPr lang="en-US" sz="1800" dirty="0" smtClean="0"/>
            <a:t>Maps</a:t>
          </a:r>
          <a:endParaRPr lang="en-US" sz="1800" dirty="0"/>
        </a:p>
      </dgm:t>
    </dgm:pt>
    <dgm:pt modelId="{E01FC22C-8C52-46E0-90CA-1C0148360E32}" type="parTrans" cxnId="{5D5691FB-29EA-4A91-8717-CF032C4D22BB}">
      <dgm:prSet custT="1"/>
      <dgm:spPr/>
      <dgm:t>
        <a:bodyPr/>
        <a:lstStyle/>
        <a:p>
          <a:endParaRPr lang="en-US" sz="1800"/>
        </a:p>
      </dgm:t>
    </dgm:pt>
    <dgm:pt modelId="{8C7CF152-E1E3-48C4-8E31-799D1991491B}" type="sibTrans" cxnId="{5D5691FB-29EA-4A91-8717-CF032C4D22BB}">
      <dgm:prSet/>
      <dgm:spPr/>
      <dgm:t>
        <a:bodyPr/>
        <a:lstStyle/>
        <a:p>
          <a:endParaRPr lang="en-US" sz="1800"/>
        </a:p>
      </dgm:t>
    </dgm:pt>
    <dgm:pt modelId="{EECFF6AF-A05C-4427-8A64-504337EE299D}">
      <dgm:prSet custT="1"/>
      <dgm:spPr/>
      <dgm:t>
        <a:bodyPr/>
        <a:lstStyle/>
        <a:p>
          <a:pPr rtl="0"/>
          <a:r>
            <a:rPr lang="en-US" sz="1800" dirty="0" smtClean="0"/>
            <a:t>Tables</a:t>
          </a:r>
          <a:endParaRPr lang="en-US" sz="1800" dirty="0"/>
        </a:p>
      </dgm:t>
    </dgm:pt>
    <dgm:pt modelId="{0B5948A2-A66C-4017-B510-21C18D9BE685}" type="parTrans" cxnId="{F3F1A450-D805-4311-9BD2-14C31C717AB9}">
      <dgm:prSet custT="1"/>
      <dgm:spPr/>
      <dgm:t>
        <a:bodyPr/>
        <a:lstStyle/>
        <a:p>
          <a:endParaRPr lang="en-US" sz="1800"/>
        </a:p>
      </dgm:t>
    </dgm:pt>
    <dgm:pt modelId="{FF17B296-F0C4-46AC-A47E-3E95627975FC}" type="sibTrans" cxnId="{F3F1A450-D805-4311-9BD2-14C31C717AB9}">
      <dgm:prSet/>
      <dgm:spPr/>
      <dgm:t>
        <a:bodyPr/>
        <a:lstStyle/>
        <a:p>
          <a:endParaRPr lang="en-US" sz="1800"/>
        </a:p>
      </dgm:t>
    </dgm:pt>
    <dgm:pt modelId="{3852B573-1C14-4560-8AF4-B7DE75AC564D}">
      <dgm:prSet custT="1"/>
      <dgm:spPr/>
      <dgm:t>
        <a:bodyPr/>
        <a:lstStyle/>
        <a:p>
          <a:pPr rtl="0"/>
          <a:r>
            <a:rPr lang="en-US" sz="1800" dirty="0" smtClean="0"/>
            <a:t>Domain</a:t>
          </a:r>
          <a:endParaRPr lang="en-US" sz="1800" dirty="0"/>
        </a:p>
      </dgm:t>
    </dgm:pt>
    <dgm:pt modelId="{98EFBEA6-0972-4AEB-AB0D-50F5A97DDB77}" type="parTrans" cxnId="{27AFE109-DC30-45D1-B2C5-FF5AE1209DDE}">
      <dgm:prSet custT="1"/>
      <dgm:spPr/>
      <dgm:t>
        <a:bodyPr/>
        <a:lstStyle/>
        <a:p>
          <a:endParaRPr lang="en-US" sz="1800"/>
        </a:p>
      </dgm:t>
    </dgm:pt>
    <dgm:pt modelId="{2C4E67C1-1A98-4783-85EE-C0F22B49EB7C}" type="sibTrans" cxnId="{27AFE109-DC30-45D1-B2C5-FF5AE1209DDE}">
      <dgm:prSet/>
      <dgm:spPr/>
      <dgm:t>
        <a:bodyPr/>
        <a:lstStyle/>
        <a:p>
          <a:endParaRPr lang="en-US" sz="1800"/>
        </a:p>
      </dgm:t>
    </dgm:pt>
    <dgm:pt modelId="{AAF7C030-8F12-4175-9469-482BAE78D48B}">
      <dgm:prSet custT="1"/>
      <dgm:spPr/>
      <dgm:t>
        <a:bodyPr/>
        <a:lstStyle/>
        <a:p>
          <a:pPr rtl="0"/>
          <a:r>
            <a:rPr lang="en-US" sz="1800" dirty="0" smtClean="0"/>
            <a:t>Memory Descriptors</a:t>
          </a:r>
          <a:endParaRPr lang="en-US" sz="1800" dirty="0"/>
        </a:p>
      </dgm:t>
    </dgm:pt>
    <dgm:pt modelId="{1F89A408-E52D-4A28-BFB6-EECB07FB9CBF}" type="parTrans" cxnId="{7A56FB8F-26C8-4FE0-88A3-B04AB91AE1DD}">
      <dgm:prSet custT="1"/>
      <dgm:spPr/>
      <dgm:t>
        <a:bodyPr/>
        <a:lstStyle/>
        <a:p>
          <a:endParaRPr lang="en-US" sz="1800"/>
        </a:p>
      </dgm:t>
    </dgm:pt>
    <dgm:pt modelId="{DD88F9FA-C070-4C07-A202-A41E881189E4}" type="sibTrans" cxnId="{7A56FB8F-26C8-4FE0-88A3-B04AB91AE1DD}">
      <dgm:prSet/>
      <dgm:spPr/>
      <dgm:t>
        <a:bodyPr/>
        <a:lstStyle/>
        <a:p>
          <a:endParaRPr lang="en-US" sz="1800"/>
        </a:p>
      </dgm:t>
    </dgm:pt>
    <dgm:pt modelId="{E18D1AD2-48B7-464C-829A-4985128E5113}">
      <dgm:prSet custT="1"/>
      <dgm:spPr/>
      <dgm:t>
        <a:bodyPr/>
        <a:lstStyle/>
        <a:p>
          <a:pPr rtl="0"/>
          <a:r>
            <a:rPr lang="en-US" sz="1800" dirty="0" smtClean="0"/>
            <a:t>Fabric</a:t>
          </a:r>
          <a:endParaRPr lang="en-US" sz="1800" dirty="0"/>
        </a:p>
      </dgm:t>
    </dgm:pt>
    <dgm:pt modelId="{EE4FC939-BD72-40AD-B20D-08727F9CCA78}" type="parTrans" cxnId="{1531B505-0833-4F11-B209-654605F914BA}">
      <dgm:prSet custT="1"/>
      <dgm:spPr/>
      <dgm:t>
        <a:bodyPr/>
        <a:lstStyle/>
        <a:p>
          <a:endParaRPr lang="en-US" sz="1800"/>
        </a:p>
      </dgm:t>
    </dgm:pt>
    <dgm:pt modelId="{0272D25D-40CD-472D-8A70-3474CDA29D09}" type="sibTrans" cxnId="{1531B505-0833-4F11-B209-654605F914BA}">
      <dgm:prSet/>
      <dgm:spPr/>
      <dgm:t>
        <a:bodyPr/>
        <a:lstStyle/>
        <a:p>
          <a:endParaRPr lang="en-US" sz="1800"/>
        </a:p>
      </dgm:t>
    </dgm:pt>
    <dgm:pt modelId="{14ED9DD3-18C6-47E9-9F02-E4D3E14C6C6C}">
      <dgm:prSet custT="1"/>
      <dgm:spPr/>
      <dgm:t>
        <a:bodyPr/>
        <a:lstStyle/>
        <a:p>
          <a:pPr rtl="0"/>
          <a:r>
            <a:rPr lang="en-US" sz="1800" dirty="0" smtClean="0"/>
            <a:t>(Virtual) NIC</a:t>
          </a:r>
          <a:endParaRPr lang="en-US" sz="1800" dirty="0"/>
        </a:p>
      </dgm:t>
    </dgm:pt>
    <dgm:pt modelId="{A0662FE8-0705-406C-ADA6-186A4A6BFE16}" type="parTrans" cxnId="{9B019F26-A045-44F4-B9EF-9C4BAB2C8952}">
      <dgm:prSet custT="1"/>
      <dgm:spPr/>
      <dgm:t>
        <a:bodyPr/>
        <a:lstStyle/>
        <a:p>
          <a:endParaRPr lang="en-US" sz="1800"/>
        </a:p>
      </dgm:t>
    </dgm:pt>
    <dgm:pt modelId="{88D30665-5B15-4AB4-8909-41B15F9C8C16}" type="sibTrans" cxnId="{9B019F26-A045-44F4-B9EF-9C4BAB2C8952}">
      <dgm:prSet/>
      <dgm:spPr/>
      <dgm:t>
        <a:bodyPr/>
        <a:lstStyle/>
        <a:p>
          <a:endParaRPr lang="en-US" sz="1800"/>
        </a:p>
      </dgm:t>
    </dgm:pt>
    <dgm:pt modelId="{3B2791F3-32BF-4B80-9F38-D1D2ED84104F}">
      <dgm:prSet custT="1"/>
      <dgm:spPr/>
      <dgm:t>
        <a:bodyPr/>
        <a:lstStyle/>
        <a:p>
          <a:pPr rtl="0"/>
          <a:r>
            <a:rPr lang="en-US" sz="1800" dirty="0" smtClean="0"/>
            <a:t>Receive</a:t>
          </a:r>
          <a:endParaRPr lang="en-US" sz="1800" dirty="0"/>
        </a:p>
      </dgm:t>
    </dgm:pt>
    <dgm:pt modelId="{8136462F-EB06-44C6-90C6-499FB99D6666}" type="parTrans" cxnId="{EA580399-68C0-46E4-9DB1-712DF63E1BB3}">
      <dgm:prSet custT="1"/>
      <dgm:spPr/>
      <dgm:t>
        <a:bodyPr/>
        <a:lstStyle/>
        <a:p>
          <a:endParaRPr lang="en-US" sz="1800"/>
        </a:p>
      </dgm:t>
    </dgm:pt>
    <dgm:pt modelId="{C4353602-5A7D-4341-AC84-F410BEB3D94E}" type="sibTrans" cxnId="{EA580399-68C0-46E4-9DB1-712DF63E1BB3}">
      <dgm:prSet/>
      <dgm:spPr/>
      <dgm:t>
        <a:bodyPr/>
        <a:lstStyle/>
        <a:p>
          <a:endParaRPr lang="en-US" sz="1800"/>
        </a:p>
      </dgm:t>
    </dgm:pt>
    <dgm:pt modelId="{8C95CCDB-045E-47BF-9E64-BE904A33C106}">
      <dgm:prSet custT="1"/>
      <dgm:spPr/>
      <dgm:t>
        <a:bodyPr/>
        <a:lstStyle/>
        <a:p>
          <a:pPr rtl="0"/>
          <a:r>
            <a:rPr lang="en-US" sz="1800" dirty="0" smtClean="0"/>
            <a:t>Groups</a:t>
          </a:r>
          <a:endParaRPr lang="en-US" sz="1800" dirty="0"/>
        </a:p>
      </dgm:t>
    </dgm:pt>
    <dgm:pt modelId="{4EA9EF0F-B750-4388-A518-1DA5289FAB78}" type="parTrans" cxnId="{BA8C7E79-C648-4FEC-A898-5BE8B4E69C1E}">
      <dgm:prSet custT="1"/>
      <dgm:spPr/>
      <dgm:t>
        <a:bodyPr/>
        <a:lstStyle/>
        <a:p>
          <a:endParaRPr lang="en-US" sz="1800"/>
        </a:p>
      </dgm:t>
    </dgm:pt>
    <dgm:pt modelId="{9DC62A4A-845D-4A1C-BEDC-C180EECFB599}" type="sibTrans" cxnId="{BA8C7E79-C648-4FEC-A898-5BE8B4E69C1E}">
      <dgm:prSet/>
      <dgm:spPr/>
      <dgm:t>
        <a:bodyPr/>
        <a:lstStyle/>
        <a:p>
          <a:endParaRPr lang="en-US" sz="1800"/>
        </a:p>
      </dgm:t>
    </dgm:pt>
    <dgm:pt modelId="{0E5B521E-ABE9-4991-B718-CE72AF999135}">
      <dgm:prSet custT="1"/>
      <dgm:spPr/>
      <dgm:t>
        <a:bodyPr/>
        <a:lstStyle/>
        <a:p>
          <a:pPr rtl="0"/>
          <a:r>
            <a:rPr lang="en-US" sz="1800" dirty="0" smtClean="0"/>
            <a:t>Topology</a:t>
          </a:r>
          <a:endParaRPr lang="en-US" sz="1800" dirty="0"/>
        </a:p>
      </dgm:t>
    </dgm:pt>
    <dgm:pt modelId="{3B33D5D2-06BA-475C-9597-3368D7C17472}" type="parTrans" cxnId="{6EDCD465-AE44-415F-8346-DF256A744113}">
      <dgm:prSet custT="1"/>
      <dgm:spPr/>
      <dgm:t>
        <a:bodyPr/>
        <a:lstStyle/>
        <a:p>
          <a:endParaRPr lang="en-US" sz="1800"/>
        </a:p>
      </dgm:t>
    </dgm:pt>
    <dgm:pt modelId="{4F5F99A4-A225-450F-9FE4-0F51E3D2C528}" type="sibTrans" cxnId="{6EDCD465-AE44-415F-8346-DF256A744113}">
      <dgm:prSet/>
      <dgm:spPr/>
      <dgm:t>
        <a:bodyPr/>
        <a:lstStyle/>
        <a:p>
          <a:endParaRPr lang="en-US" sz="1800"/>
        </a:p>
      </dgm:t>
    </dgm:pt>
    <dgm:pt modelId="{886A6AFD-B16E-43C2-AE7D-94E958946BA2}" type="pres">
      <dgm:prSet presAssocID="{C3DDC3DF-AEAD-42FB-8924-69CE0CF0DDE2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61E1125-25AF-48FD-AA12-221937D9F5DF}" type="pres">
      <dgm:prSet presAssocID="{56D2E9B8-36D5-4467-9610-7ACDD8ECD4A4}" presName="root1" presStyleCnt="0"/>
      <dgm:spPr/>
    </dgm:pt>
    <dgm:pt modelId="{F988CE41-DE60-4A4E-87BA-325CA0CF6B03}" type="pres">
      <dgm:prSet presAssocID="{56D2E9B8-36D5-4467-9610-7ACDD8ECD4A4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3DFD8A6-D5F4-4D1E-B786-369646D35E54}" type="pres">
      <dgm:prSet presAssocID="{56D2E9B8-36D5-4467-9610-7ACDD8ECD4A4}" presName="level2hierChild" presStyleCnt="0"/>
      <dgm:spPr/>
    </dgm:pt>
    <dgm:pt modelId="{36B21DD8-15B9-4385-912A-C46D5B2F8341}" type="pres">
      <dgm:prSet presAssocID="{EE4FC939-BD72-40AD-B20D-08727F9CCA78}" presName="conn2-1" presStyleLbl="parChTrans1D2" presStyleIdx="0" presStyleCnt="5"/>
      <dgm:spPr/>
      <dgm:t>
        <a:bodyPr/>
        <a:lstStyle/>
        <a:p>
          <a:endParaRPr lang="en-US"/>
        </a:p>
      </dgm:t>
    </dgm:pt>
    <dgm:pt modelId="{E07653C8-9382-4756-A544-8825BC75FD54}" type="pres">
      <dgm:prSet presAssocID="{EE4FC939-BD72-40AD-B20D-08727F9CCA78}" presName="connTx" presStyleLbl="parChTrans1D2" presStyleIdx="0" presStyleCnt="5"/>
      <dgm:spPr/>
      <dgm:t>
        <a:bodyPr/>
        <a:lstStyle/>
        <a:p>
          <a:endParaRPr lang="en-US"/>
        </a:p>
      </dgm:t>
    </dgm:pt>
    <dgm:pt modelId="{7B977B98-6DFA-460C-8655-B0D274B995F3}" type="pres">
      <dgm:prSet presAssocID="{E18D1AD2-48B7-464C-829A-4985128E5113}" presName="root2" presStyleCnt="0"/>
      <dgm:spPr/>
    </dgm:pt>
    <dgm:pt modelId="{736408A6-6A2B-4BA0-862F-94A8FA859C73}" type="pres">
      <dgm:prSet presAssocID="{E18D1AD2-48B7-464C-829A-4985128E5113}" presName="LevelTwoTextNode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B70D2F6-5998-45FB-B563-F450FE8F1CA7}" type="pres">
      <dgm:prSet presAssocID="{E18D1AD2-48B7-464C-829A-4985128E5113}" presName="level3hierChild" presStyleCnt="0"/>
      <dgm:spPr/>
    </dgm:pt>
    <dgm:pt modelId="{5545A29D-8ABC-4F84-8B8A-336E72994C4B}" type="pres">
      <dgm:prSet presAssocID="{3B33D5D2-06BA-475C-9597-3368D7C17472}" presName="conn2-1" presStyleLbl="parChTrans1D3" presStyleIdx="0" presStyleCnt="11"/>
      <dgm:spPr/>
    </dgm:pt>
    <dgm:pt modelId="{9CD5062B-EA29-4DD5-AAAE-91995429F3DE}" type="pres">
      <dgm:prSet presAssocID="{3B33D5D2-06BA-475C-9597-3368D7C17472}" presName="connTx" presStyleLbl="parChTrans1D3" presStyleIdx="0" presStyleCnt="11"/>
      <dgm:spPr/>
    </dgm:pt>
    <dgm:pt modelId="{F5FF863B-8291-4CC0-97C4-BF26F4B000EA}" type="pres">
      <dgm:prSet presAssocID="{0E5B521E-ABE9-4991-B718-CE72AF999135}" presName="root2" presStyleCnt="0"/>
      <dgm:spPr/>
    </dgm:pt>
    <dgm:pt modelId="{56396DB3-08DE-45F0-AEA5-F86F007A354E}" type="pres">
      <dgm:prSet presAssocID="{0E5B521E-ABE9-4991-B718-CE72AF999135}" presName="LevelTwoTextNode" presStyleLbl="node3" presStyleIdx="0" presStyleCnt="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9051CE5-C2E4-4A8E-B044-CCC03E5D8455}" type="pres">
      <dgm:prSet presAssocID="{0E5B521E-ABE9-4991-B718-CE72AF999135}" presName="level3hierChild" presStyleCnt="0"/>
      <dgm:spPr/>
    </dgm:pt>
    <dgm:pt modelId="{057CCF58-13CC-459D-BB4F-CC47E80F3087}" type="pres">
      <dgm:prSet presAssocID="{98EFBEA6-0972-4AEB-AB0D-50F5A97DDB77}" presName="conn2-1" presStyleLbl="parChTrans1D2" presStyleIdx="1" presStyleCnt="5"/>
      <dgm:spPr/>
      <dgm:t>
        <a:bodyPr/>
        <a:lstStyle/>
        <a:p>
          <a:endParaRPr lang="en-US"/>
        </a:p>
      </dgm:t>
    </dgm:pt>
    <dgm:pt modelId="{F126D59F-1B2D-4CEE-A8A5-0BDA316642D9}" type="pres">
      <dgm:prSet presAssocID="{98EFBEA6-0972-4AEB-AB0D-50F5A97DDB77}" presName="connTx" presStyleLbl="parChTrans1D2" presStyleIdx="1" presStyleCnt="5"/>
      <dgm:spPr/>
      <dgm:t>
        <a:bodyPr/>
        <a:lstStyle/>
        <a:p>
          <a:endParaRPr lang="en-US"/>
        </a:p>
      </dgm:t>
    </dgm:pt>
    <dgm:pt modelId="{82C5183A-2F31-440F-B5A0-E1337C5CB275}" type="pres">
      <dgm:prSet presAssocID="{3852B573-1C14-4560-8AF4-B7DE75AC564D}" presName="root2" presStyleCnt="0"/>
      <dgm:spPr/>
    </dgm:pt>
    <dgm:pt modelId="{F7605F3D-2059-43B5-AA74-17524076F1C6}" type="pres">
      <dgm:prSet presAssocID="{3852B573-1C14-4560-8AF4-B7DE75AC564D}" presName="LevelTwoTextNode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3677AB6-2B72-4B1E-97FB-92C7F426392C}" type="pres">
      <dgm:prSet presAssocID="{3852B573-1C14-4560-8AF4-B7DE75AC564D}" presName="level3hierChild" presStyleCnt="0"/>
      <dgm:spPr/>
    </dgm:pt>
    <dgm:pt modelId="{8B3AC24B-BF81-479F-9021-4FE198F8E2A1}" type="pres">
      <dgm:prSet presAssocID="{A0662FE8-0705-406C-ADA6-186A4A6BFE16}" presName="conn2-1" presStyleLbl="parChTrans1D3" presStyleIdx="1" presStyleCnt="11"/>
      <dgm:spPr/>
      <dgm:t>
        <a:bodyPr/>
        <a:lstStyle/>
        <a:p>
          <a:endParaRPr lang="en-US"/>
        </a:p>
      </dgm:t>
    </dgm:pt>
    <dgm:pt modelId="{E8F1BD00-937A-46EE-AB45-7B65AF4CBA01}" type="pres">
      <dgm:prSet presAssocID="{A0662FE8-0705-406C-ADA6-186A4A6BFE16}" presName="connTx" presStyleLbl="parChTrans1D3" presStyleIdx="1" presStyleCnt="11"/>
      <dgm:spPr/>
      <dgm:t>
        <a:bodyPr/>
        <a:lstStyle/>
        <a:p>
          <a:endParaRPr lang="en-US"/>
        </a:p>
      </dgm:t>
    </dgm:pt>
    <dgm:pt modelId="{66CCE78B-F6F0-40F0-B027-F3D4ABCAF352}" type="pres">
      <dgm:prSet presAssocID="{14ED9DD3-18C6-47E9-9F02-E4D3E14C6C6C}" presName="root2" presStyleCnt="0"/>
      <dgm:spPr/>
    </dgm:pt>
    <dgm:pt modelId="{8A673D6C-83A6-4153-9FEE-2BEF6B7EF26D}" type="pres">
      <dgm:prSet presAssocID="{14ED9DD3-18C6-47E9-9F02-E4D3E14C6C6C}" presName="LevelTwoTextNode" presStyleLbl="node3" presStyleIdx="1" presStyleCnt="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E1B504E-CFE2-4859-BC6E-610425968D4F}" type="pres">
      <dgm:prSet presAssocID="{14ED9DD3-18C6-47E9-9F02-E4D3E14C6C6C}" presName="level3hierChild" presStyleCnt="0"/>
      <dgm:spPr/>
    </dgm:pt>
    <dgm:pt modelId="{3B26B1CB-5098-4745-8DCA-5333951AFE81}" type="pres">
      <dgm:prSet presAssocID="{1F89A408-E52D-4A28-BFB6-EECB07FB9CBF}" presName="conn2-1" presStyleLbl="parChTrans1D3" presStyleIdx="2" presStyleCnt="11"/>
      <dgm:spPr/>
      <dgm:t>
        <a:bodyPr/>
        <a:lstStyle/>
        <a:p>
          <a:endParaRPr lang="en-US"/>
        </a:p>
      </dgm:t>
    </dgm:pt>
    <dgm:pt modelId="{0E3AEBD4-3E8C-497A-98DC-53B37422F65E}" type="pres">
      <dgm:prSet presAssocID="{1F89A408-E52D-4A28-BFB6-EECB07FB9CBF}" presName="connTx" presStyleLbl="parChTrans1D3" presStyleIdx="2" presStyleCnt="11"/>
      <dgm:spPr/>
      <dgm:t>
        <a:bodyPr/>
        <a:lstStyle/>
        <a:p>
          <a:endParaRPr lang="en-US"/>
        </a:p>
      </dgm:t>
    </dgm:pt>
    <dgm:pt modelId="{32124EC5-87DF-41F9-9515-BDC19D27A8B2}" type="pres">
      <dgm:prSet presAssocID="{AAF7C030-8F12-4175-9469-482BAE78D48B}" presName="root2" presStyleCnt="0"/>
      <dgm:spPr/>
    </dgm:pt>
    <dgm:pt modelId="{9649908B-0F04-41EF-8194-2110995B1657}" type="pres">
      <dgm:prSet presAssocID="{AAF7C030-8F12-4175-9469-482BAE78D48B}" presName="LevelTwoTextNode" presStyleLbl="node3" presStyleIdx="2" presStyleCnt="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E937790-17BC-491D-8611-722B620CC935}" type="pres">
      <dgm:prSet presAssocID="{AAF7C030-8F12-4175-9469-482BAE78D48B}" presName="level3hierChild" presStyleCnt="0"/>
      <dgm:spPr/>
    </dgm:pt>
    <dgm:pt modelId="{B53446FB-9A89-4A11-BAA1-D300ADAF3F38}" type="pres">
      <dgm:prSet presAssocID="{F412B5D2-A102-4AE3-B5D5-E0E241D189DA}" presName="conn2-1" presStyleLbl="parChTrans1D2" presStyleIdx="2" presStyleCnt="5"/>
      <dgm:spPr/>
      <dgm:t>
        <a:bodyPr/>
        <a:lstStyle/>
        <a:p>
          <a:endParaRPr lang="en-US"/>
        </a:p>
      </dgm:t>
    </dgm:pt>
    <dgm:pt modelId="{321E3D15-45EF-4050-8DE1-4F5F896360D9}" type="pres">
      <dgm:prSet presAssocID="{F412B5D2-A102-4AE3-B5D5-E0E241D189DA}" presName="connTx" presStyleLbl="parChTrans1D2" presStyleIdx="2" presStyleCnt="5"/>
      <dgm:spPr/>
      <dgm:t>
        <a:bodyPr/>
        <a:lstStyle/>
        <a:p>
          <a:endParaRPr lang="en-US"/>
        </a:p>
      </dgm:t>
    </dgm:pt>
    <dgm:pt modelId="{2FA482C1-031C-449B-918C-5117454D7D09}" type="pres">
      <dgm:prSet presAssocID="{DB470F41-C89F-4280-BCDB-74CC6D54C839}" presName="root2" presStyleCnt="0"/>
      <dgm:spPr/>
    </dgm:pt>
    <dgm:pt modelId="{0AAB7EE4-1F54-4446-9449-978E32268C4B}" type="pres">
      <dgm:prSet presAssocID="{DB470F41-C89F-4280-BCDB-74CC6D54C839}" presName="LevelTwoTextNode" presStyleLbl="node2" presStyleIdx="2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7806766-F04E-4B4D-8F60-ABC6B9F33E3C}" type="pres">
      <dgm:prSet presAssocID="{DB470F41-C89F-4280-BCDB-74CC6D54C839}" presName="level3hierChild" presStyleCnt="0"/>
      <dgm:spPr/>
    </dgm:pt>
    <dgm:pt modelId="{9DEA3D40-57FF-4DFD-8D53-806361AFE800}" type="pres">
      <dgm:prSet presAssocID="{535C8C8E-07E8-496C-93CF-698E5A1A603B}" presName="conn2-1" presStyleLbl="parChTrans1D3" presStyleIdx="3" presStyleCnt="11"/>
      <dgm:spPr/>
      <dgm:t>
        <a:bodyPr/>
        <a:lstStyle/>
        <a:p>
          <a:endParaRPr lang="en-US"/>
        </a:p>
      </dgm:t>
    </dgm:pt>
    <dgm:pt modelId="{1C21FD91-2910-4192-B195-13DB3CD4AB9B}" type="pres">
      <dgm:prSet presAssocID="{535C8C8E-07E8-496C-93CF-698E5A1A603B}" presName="connTx" presStyleLbl="parChTrans1D3" presStyleIdx="3" presStyleCnt="11"/>
      <dgm:spPr/>
      <dgm:t>
        <a:bodyPr/>
        <a:lstStyle/>
        <a:p>
          <a:endParaRPr lang="en-US"/>
        </a:p>
      </dgm:t>
    </dgm:pt>
    <dgm:pt modelId="{478C2E5C-D0C0-44DE-86C0-86CB32A3F4CF}" type="pres">
      <dgm:prSet presAssocID="{A565493B-CD1C-429F-87B0-CF2B9E05D47D}" presName="root2" presStyleCnt="0"/>
      <dgm:spPr/>
    </dgm:pt>
    <dgm:pt modelId="{EFAEC2EF-35CE-44EB-961E-B7F4CEF7DA7A}" type="pres">
      <dgm:prSet presAssocID="{A565493B-CD1C-429F-87B0-CF2B9E05D47D}" presName="LevelTwoTextNode" presStyleLbl="node3" presStyleIdx="3" presStyleCnt="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B9DA0DE-14BC-4C4B-B727-43394D40F349}" type="pres">
      <dgm:prSet presAssocID="{A565493B-CD1C-429F-87B0-CF2B9E05D47D}" presName="level3hierChild" presStyleCnt="0"/>
      <dgm:spPr/>
    </dgm:pt>
    <dgm:pt modelId="{B591BBC2-2255-42E8-804F-CF3D1E2AAD91}" type="pres">
      <dgm:prSet presAssocID="{8CF2279A-00C5-4F1D-A8E7-D52E7B449D6B}" presName="conn2-1" presStyleLbl="parChTrans1D3" presStyleIdx="4" presStyleCnt="11"/>
      <dgm:spPr/>
      <dgm:t>
        <a:bodyPr/>
        <a:lstStyle/>
        <a:p>
          <a:endParaRPr lang="en-US"/>
        </a:p>
      </dgm:t>
    </dgm:pt>
    <dgm:pt modelId="{3AB6483F-974F-45E3-B9EB-61B8A7D89392}" type="pres">
      <dgm:prSet presAssocID="{8CF2279A-00C5-4F1D-A8E7-D52E7B449D6B}" presName="connTx" presStyleLbl="parChTrans1D3" presStyleIdx="4" presStyleCnt="11"/>
      <dgm:spPr/>
      <dgm:t>
        <a:bodyPr/>
        <a:lstStyle/>
        <a:p>
          <a:endParaRPr lang="en-US"/>
        </a:p>
      </dgm:t>
    </dgm:pt>
    <dgm:pt modelId="{153D083C-83E1-445C-96E0-D82AB6A29E06}" type="pres">
      <dgm:prSet presAssocID="{4D86A6F6-B46E-422D-91D7-3DC28D6FEC54}" presName="root2" presStyleCnt="0"/>
      <dgm:spPr/>
    </dgm:pt>
    <dgm:pt modelId="{430826EF-1D1F-4EBF-84D4-EF9BEB1F7976}" type="pres">
      <dgm:prSet presAssocID="{4D86A6F6-B46E-422D-91D7-3DC28D6FEC54}" presName="LevelTwoTextNode" presStyleLbl="node3" presStyleIdx="4" presStyleCnt="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8938158-8214-424D-9770-7A0CF6E85FCC}" type="pres">
      <dgm:prSet presAssocID="{4D86A6F6-B46E-422D-91D7-3DC28D6FEC54}" presName="level3hierChild" presStyleCnt="0"/>
      <dgm:spPr/>
    </dgm:pt>
    <dgm:pt modelId="{374B31A8-ED70-49CC-A26A-6CCD086083E3}" type="pres">
      <dgm:prSet presAssocID="{8136462F-EB06-44C6-90C6-499FB99D6666}" presName="conn2-1" presStyleLbl="parChTrans1D3" presStyleIdx="5" presStyleCnt="11"/>
      <dgm:spPr/>
    </dgm:pt>
    <dgm:pt modelId="{D3D884C7-E1C4-493F-99CE-83F89C92D51D}" type="pres">
      <dgm:prSet presAssocID="{8136462F-EB06-44C6-90C6-499FB99D6666}" presName="connTx" presStyleLbl="parChTrans1D3" presStyleIdx="5" presStyleCnt="11"/>
      <dgm:spPr/>
    </dgm:pt>
    <dgm:pt modelId="{AA6727B8-D2C6-43C5-98B4-8371D5FB1A0E}" type="pres">
      <dgm:prSet presAssocID="{3B2791F3-32BF-4B80-9F38-D1D2ED84104F}" presName="root2" presStyleCnt="0"/>
      <dgm:spPr/>
    </dgm:pt>
    <dgm:pt modelId="{A187F486-39AA-4A32-97F6-909DE9F8FE2C}" type="pres">
      <dgm:prSet presAssocID="{3B2791F3-32BF-4B80-9F38-D1D2ED84104F}" presName="LevelTwoTextNode" presStyleLbl="node3" presStyleIdx="5" presStyleCnt="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4CD3B4D-E9AE-456E-BB6B-C3073661E6FF}" type="pres">
      <dgm:prSet presAssocID="{3B2791F3-32BF-4B80-9F38-D1D2ED84104F}" presName="level3hierChild" presStyleCnt="0"/>
      <dgm:spPr/>
    </dgm:pt>
    <dgm:pt modelId="{F8840B4F-579F-4901-B12C-CB2E778CC94D}" type="pres">
      <dgm:prSet presAssocID="{20B554C8-AFD6-48A2-8420-243B54F5399E}" presName="conn2-1" presStyleLbl="parChTrans1D2" presStyleIdx="3" presStyleCnt="5"/>
      <dgm:spPr/>
      <dgm:t>
        <a:bodyPr/>
        <a:lstStyle/>
        <a:p>
          <a:endParaRPr lang="en-US"/>
        </a:p>
      </dgm:t>
    </dgm:pt>
    <dgm:pt modelId="{59CAA727-BB21-44D8-8D39-8B87BE9C82AA}" type="pres">
      <dgm:prSet presAssocID="{20B554C8-AFD6-48A2-8420-243B54F5399E}" presName="connTx" presStyleLbl="parChTrans1D2" presStyleIdx="3" presStyleCnt="5"/>
      <dgm:spPr/>
      <dgm:t>
        <a:bodyPr/>
        <a:lstStyle/>
        <a:p>
          <a:endParaRPr lang="en-US"/>
        </a:p>
      </dgm:t>
    </dgm:pt>
    <dgm:pt modelId="{27ABC417-57A9-4D47-A60E-D83BAF8B5959}" type="pres">
      <dgm:prSet presAssocID="{2888AD6B-7532-4719-8CB1-CC1CFB6957FF}" presName="root2" presStyleCnt="0"/>
      <dgm:spPr/>
    </dgm:pt>
    <dgm:pt modelId="{0160B9F4-1E64-44F7-814B-A49103E8EB54}" type="pres">
      <dgm:prSet presAssocID="{2888AD6B-7532-4719-8CB1-CC1CFB6957FF}" presName="LevelTwoTextNode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2ED006F-C57D-4834-B97B-12DE4D88508B}" type="pres">
      <dgm:prSet presAssocID="{2888AD6B-7532-4719-8CB1-CC1CFB6957FF}" presName="level3hierChild" presStyleCnt="0"/>
      <dgm:spPr/>
    </dgm:pt>
    <dgm:pt modelId="{2CB3B825-A071-4EEB-83B0-FF6DA5F51480}" type="pres">
      <dgm:prSet presAssocID="{4EA9EF0F-B750-4388-A518-1DA5289FAB78}" presName="conn2-1" presStyleLbl="parChTrans1D3" presStyleIdx="6" presStyleCnt="11"/>
      <dgm:spPr/>
    </dgm:pt>
    <dgm:pt modelId="{ED376840-5BD6-4883-8E96-D188AE12C016}" type="pres">
      <dgm:prSet presAssocID="{4EA9EF0F-B750-4388-A518-1DA5289FAB78}" presName="connTx" presStyleLbl="parChTrans1D3" presStyleIdx="6" presStyleCnt="11"/>
      <dgm:spPr/>
    </dgm:pt>
    <dgm:pt modelId="{D210B469-C348-4673-BBB1-404A5F3AF0DF}" type="pres">
      <dgm:prSet presAssocID="{8C95CCDB-045E-47BF-9E64-BE904A33C106}" presName="root2" presStyleCnt="0"/>
      <dgm:spPr/>
    </dgm:pt>
    <dgm:pt modelId="{5C00C28E-7067-4A9B-B74E-F8DDDB1B8A48}" type="pres">
      <dgm:prSet presAssocID="{8C95CCDB-045E-47BF-9E64-BE904A33C106}" presName="LevelTwoTextNode" presStyleLbl="node3" presStyleIdx="6" presStyleCnt="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B0CE7D6-BD5C-4AF9-A869-C650977E401F}" type="pres">
      <dgm:prSet presAssocID="{8C95CCDB-045E-47BF-9E64-BE904A33C106}" presName="level3hierChild" presStyleCnt="0"/>
      <dgm:spPr/>
    </dgm:pt>
    <dgm:pt modelId="{622A1A88-00C4-4E2C-936B-7BFC96160D52}" type="pres">
      <dgm:prSet presAssocID="{D994E517-D407-4A5A-B9BC-BBC2CD5C9A56}" presName="conn2-1" presStyleLbl="parChTrans1D3" presStyleIdx="7" presStyleCnt="11"/>
      <dgm:spPr/>
      <dgm:t>
        <a:bodyPr/>
        <a:lstStyle/>
        <a:p>
          <a:endParaRPr lang="en-US"/>
        </a:p>
      </dgm:t>
    </dgm:pt>
    <dgm:pt modelId="{C3CD4A6E-994B-407F-82FE-BDF83196E9C5}" type="pres">
      <dgm:prSet presAssocID="{D994E517-D407-4A5A-B9BC-BBC2CD5C9A56}" presName="connTx" presStyleLbl="parChTrans1D3" presStyleIdx="7" presStyleCnt="11"/>
      <dgm:spPr/>
      <dgm:t>
        <a:bodyPr/>
        <a:lstStyle/>
        <a:p>
          <a:endParaRPr lang="en-US"/>
        </a:p>
      </dgm:t>
    </dgm:pt>
    <dgm:pt modelId="{B58E4ED4-9244-4E22-9BF1-696DE7E14E94}" type="pres">
      <dgm:prSet presAssocID="{570E99D6-A544-4FFA-BA47-32638C9E0B7B}" presName="root2" presStyleCnt="0"/>
      <dgm:spPr/>
    </dgm:pt>
    <dgm:pt modelId="{848FFC0F-A19E-4A46-830E-30D0D3156275}" type="pres">
      <dgm:prSet presAssocID="{570E99D6-A544-4FFA-BA47-32638C9E0B7B}" presName="LevelTwoTextNode" presStyleLbl="node3" presStyleIdx="7" presStyleCnt="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54127E3-932F-4BC7-87D8-880C6546E629}" type="pres">
      <dgm:prSet presAssocID="{570E99D6-A544-4FFA-BA47-32638C9E0B7B}" presName="level3hierChild" presStyleCnt="0"/>
      <dgm:spPr/>
    </dgm:pt>
    <dgm:pt modelId="{559BE258-A1A3-42F5-B43C-A5D115D24A0F}" type="pres">
      <dgm:prSet presAssocID="{9138AA4B-02A0-4F93-BBA0-8AD3CD10842B}" presName="conn2-1" presStyleLbl="parChTrans1D3" presStyleIdx="8" presStyleCnt="11"/>
      <dgm:spPr/>
      <dgm:t>
        <a:bodyPr/>
        <a:lstStyle/>
        <a:p>
          <a:endParaRPr lang="en-US"/>
        </a:p>
      </dgm:t>
    </dgm:pt>
    <dgm:pt modelId="{48112C4C-10AD-44E9-9BA3-8523D9BD71D1}" type="pres">
      <dgm:prSet presAssocID="{9138AA4B-02A0-4F93-BBA0-8AD3CD10842B}" presName="connTx" presStyleLbl="parChTrans1D3" presStyleIdx="8" presStyleCnt="11"/>
      <dgm:spPr/>
      <dgm:t>
        <a:bodyPr/>
        <a:lstStyle/>
        <a:p>
          <a:endParaRPr lang="en-US"/>
        </a:p>
      </dgm:t>
    </dgm:pt>
    <dgm:pt modelId="{F7A44FB4-32C1-41AB-BF75-739BE3261A74}" type="pres">
      <dgm:prSet presAssocID="{48A73345-79BF-4F3E-90CB-3F2339CCFB05}" presName="root2" presStyleCnt="0"/>
      <dgm:spPr/>
    </dgm:pt>
    <dgm:pt modelId="{01F9B6F6-7DAC-44AA-BCB5-A878E2305CFB}" type="pres">
      <dgm:prSet presAssocID="{48A73345-79BF-4F3E-90CB-3F2339CCFB05}" presName="LevelTwoTextNode" presStyleLbl="node3" presStyleIdx="8" presStyleCnt="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524D13E-A564-491E-A748-2B797823A46F}" type="pres">
      <dgm:prSet presAssocID="{48A73345-79BF-4F3E-90CB-3F2339CCFB05}" presName="level3hierChild" presStyleCnt="0"/>
      <dgm:spPr/>
    </dgm:pt>
    <dgm:pt modelId="{3572C505-AD3F-4ADA-B314-9C95DF97ACBB}" type="pres">
      <dgm:prSet presAssocID="{8691231D-BF3D-4C67-8740-D14C12405636}" presName="conn2-1" presStyleLbl="parChTrans1D2" presStyleIdx="4" presStyleCnt="5"/>
      <dgm:spPr/>
      <dgm:t>
        <a:bodyPr/>
        <a:lstStyle/>
        <a:p>
          <a:endParaRPr lang="en-US"/>
        </a:p>
      </dgm:t>
    </dgm:pt>
    <dgm:pt modelId="{452F0750-620F-41FD-A3A9-DF2B21E5BF8D}" type="pres">
      <dgm:prSet presAssocID="{8691231D-BF3D-4C67-8740-D14C12405636}" presName="connTx" presStyleLbl="parChTrans1D2" presStyleIdx="4" presStyleCnt="5"/>
      <dgm:spPr/>
      <dgm:t>
        <a:bodyPr/>
        <a:lstStyle/>
        <a:p>
          <a:endParaRPr lang="en-US"/>
        </a:p>
      </dgm:t>
    </dgm:pt>
    <dgm:pt modelId="{33412FD6-9E43-4D94-9736-18797061CD5B}" type="pres">
      <dgm:prSet presAssocID="{0FEB202E-6F8E-4762-B39F-CFFD54DA2DAB}" presName="root2" presStyleCnt="0"/>
      <dgm:spPr/>
    </dgm:pt>
    <dgm:pt modelId="{D01F11C7-6F6E-4483-8EB8-206EA6F5942D}" type="pres">
      <dgm:prSet presAssocID="{0FEB202E-6F8E-4762-B39F-CFFD54DA2DAB}" presName="LevelTwoTextNode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0A8EB78-4E83-427F-A163-D603DC909FA9}" type="pres">
      <dgm:prSet presAssocID="{0FEB202E-6F8E-4762-B39F-CFFD54DA2DAB}" presName="level3hierChild" presStyleCnt="0"/>
      <dgm:spPr/>
    </dgm:pt>
    <dgm:pt modelId="{EE8B9CBF-8779-4826-81C4-35B951A8D392}" type="pres">
      <dgm:prSet presAssocID="{E01FC22C-8C52-46E0-90CA-1C0148360E32}" presName="conn2-1" presStyleLbl="parChTrans1D3" presStyleIdx="9" presStyleCnt="11"/>
      <dgm:spPr/>
      <dgm:t>
        <a:bodyPr/>
        <a:lstStyle/>
        <a:p>
          <a:endParaRPr lang="en-US"/>
        </a:p>
      </dgm:t>
    </dgm:pt>
    <dgm:pt modelId="{5FD97BD3-28E8-4C97-84A6-CDBDE652C9CF}" type="pres">
      <dgm:prSet presAssocID="{E01FC22C-8C52-46E0-90CA-1C0148360E32}" presName="connTx" presStyleLbl="parChTrans1D3" presStyleIdx="9" presStyleCnt="11"/>
      <dgm:spPr/>
      <dgm:t>
        <a:bodyPr/>
        <a:lstStyle/>
        <a:p>
          <a:endParaRPr lang="en-US"/>
        </a:p>
      </dgm:t>
    </dgm:pt>
    <dgm:pt modelId="{0DD7D1F0-CE1A-4254-BB22-DA0EFAF73FF9}" type="pres">
      <dgm:prSet presAssocID="{C352BB88-5669-457D-8734-2F3A89CCA25B}" presName="root2" presStyleCnt="0"/>
      <dgm:spPr/>
    </dgm:pt>
    <dgm:pt modelId="{23361893-3DDB-4B81-BE12-F3316A34B808}" type="pres">
      <dgm:prSet presAssocID="{C352BB88-5669-457D-8734-2F3A89CCA25B}" presName="LevelTwoTextNode" presStyleLbl="node3" presStyleIdx="9" presStyleCnt="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13058FB-385C-4004-A0C1-91DFF054985A}" type="pres">
      <dgm:prSet presAssocID="{C352BB88-5669-457D-8734-2F3A89CCA25B}" presName="level3hierChild" presStyleCnt="0"/>
      <dgm:spPr/>
    </dgm:pt>
    <dgm:pt modelId="{719AFA8F-D9DC-4747-9F27-AB48D23A4D6A}" type="pres">
      <dgm:prSet presAssocID="{0B5948A2-A66C-4017-B510-21C18D9BE685}" presName="conn2-1" presStyleLbl="parChTrans1D3" presStyleIdx="10" presStyleCnt="11"/>
      <dgm:spPr/>
      <dgm:t>
        <a:bodyPr/>
        <a:lstStyle/>
        <a:p>
          <a:endParaRPr lang="en-US"/>
        </a:p>
      </dgm:t>
    </dgm:pt>
    <dgm:pt modelId="{F02527AE-8BA5-48F4-99F2-8FBD7ECC2B68}" type="pres">
      <dgm:prSet presAssocID="{0B5948A2-A66C-4017-B510-21C18D9BE685}" presName="connTx" presStyleLbl="parChTrans1D3" presStyleIdx="10" presStyleCnt="11"/>
      <dgm:spPr/>
      <dgm:t>
        <a:bodyPr/>
        <a:lstStyle/>
        <a:p>
          <a:endParaRPr lang="en-US"/>
        </a:p>
      </dgm:t>
    </dgm:pt>
    <dgm:pt modelId="{648C0261-71FA-45E0-9080-8277D80F23A2}" type="pres">
      <dgm:prSet presAssocID="{EECFF6AF-A05C-4427-8A64-504337EE299D}" presName="root2" presStyleCnt="0"/>
      <dgm:spPr/>
    </dgm:pt>
    <dgm:pt modelId="{27CE71A9-B428-4C98-BDC5-3C64B4C6BCB7}" type="pres">
      <dgm:prSet presAssocID="{EECFF6AF-A05C-4427-8A64-504337EE299D}" presName="LevelTwoTextNode" presStyleLbl="node3" presStyleIdx="10" presStyleCnt="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20191D3-F202-4924-A05B-F881E2A4B81F}" type="pres">
      <dgm:prSet presAssocID="{EECFF6AF-A05C-4427-8A64-504337EE299D}" presName="level3hierChild" presStyleCnt="0"/>
      <dgm:spPr/>
    </dgm:pt>
  </dgm:ptLst>
  <dgm:cxnLst>
    <dgm:cxn modelId="{C7D0C231-C8D9-4EC2-A071-B388BC157D87}" type="presOf" srcId="{A0662FE8-0705-406C-ADA6-186A4A6BFE16}" destId="{8B3AC24B-BF81-479F-9021-4FE198F8E2A1}" srcOrd="0" destOrd="0" presId="urn:microsoft.com/office/officeart/2008/layout/HorizontalMultiLevelHierarchy"/>
    <dgm:cxn modelId="{B62369BF-8156-4354-A6E0-EB98E840D1AB}" srcId="{56D2E9B8-36D5-4467-9610-7ACDD8ECD4A4}" destId="{DB470F41-C89F-4280-BCDB-74CC6D54C839}" srcOrd="2" destOrd="0" parTransId="{F412B5D2-A102-4AE3-B5D5-E0E241D189DA}" sibTransId="{60CCB325-973F-475E-A3A4-C0760F47E026}"/>
    <dgm:cxn modelId="{D74D8F1D-7116-4DD8-92BD-5BF5BFC9DE74}" type="presOf" srcId="{DB470F41-C89F-4280-BCDB-74CC6D54C839}" destId="{0AAB7EE4-1F54-4446-9449-978E32268C4B}" srcOrd="0" destOrd="0" presId="urn:microsoft.com/office/officeart/2008/layout/HorizontalMultiLevelHierarchy"/>
    <dgm:cxn modelId="{3EB5FE28-80EC-4E57-B144-3C30B492B45E}" type="presOf" srcId="{0B5948A2-A66C-4017-B510-21C18D9BE685}" destId="{719AFA8F-D9DC-4747-9F27-AB48D23A4D6A}" srcOrd="0" destOrd="0" presId="urn:microsoft.com/office/officeart/2008/layout/HorizontalMultiLevelHierarchy"/>
    <dgm:cxn modelId="{C7E8EA2C-15CF-4693-8AF6-405DC495BA23}" type="presOf" srcId="{D994E517-D407-4A5A-B9BC-BBC2CD5C9A56}" destId="{C3CD4A6E-994B-407F-82FE-BDF83196E9C5}" srcOrd="1" destOrd="0" presId="urn:microsoft.com/office/officeart/2008/layout/HorizontalMultiLevelHierarchy"/>
    <dgm:cxn modelId="{3245296B-4302-4438-BB9E-6400BE3D42F4}" type="presOf" srcId="{3B2791F3-32BF-4B80-9F38-D1D2ED84104F}" destId="{A187F486-39AA-4A32-97F6-909DE9F8FE2C}" srcOrd="0" destOrd="0" presId="urn:microsoft.com/office/officeart/2008/layout/HorizontalMultiLevelHierarchy"/>
    <dgm:cxn modelId="{3235630C-D862-4A21-9C9D-D8141A083637}" type="presOf" srcId="{F412B5D2-A102-4AE3-B5D5-E0E241D189DA}" destId="{321E3D15-45EF-4050-8DE1-4F5F896360D9}" srcOrd="1" destOrd="0" presId="urn:microsoft.com/office/officeart/2008/layout/HorizontalMultiLevelHierarchy"/>
    <dgm:cxn modelId="{BDB5B833-6148-414F-A98C-FF9090AFBAE4}" type="presOf" srcId="{3B33D5D2-06BA-475C-9597-3368D7C17472}" destId="{5545A29D-8ABC-4F84-8B8A-336E72994C4B}" srcOrd="0" destOrd="0" presId="urn:microsoft.com/office/officeart/2008/layout/HorizontalMultiLevelHierarchy"/>
    <dgm:cxn modelId="{E9562FA2-A7EE-4176-A86E-4330EACD77ED}" type="presOf" srcId="{E01FC22C-8C52-46E0-90CA-1C0148360E32}" destId="{5FD97BD3-28E8-4C97-84A6-CDBDE652C9CF}" srcOrd="1" destOrd="0" presId="urn:microsoft.com/office/officeart/2008/layout/HorizontalMultiLevelHierarchy"/>
    <dgm:cxn modelId="{3E8B0987-2A0F-42FE-8827-B32C2262E4D9}" srcId="{56D2E9B8-36D5-4467-9610-7ACDD8ECD4A4}" destId="{2888AD6B-7532-4719-8CB1-CC1CFB6957FF}" srcOrd="3" destOrd="0" parTransId="{20B554C8-AFD6-48A2-8420-243B54F5399E}" sibTransId="{847B7BF7-ABAB-40ED-AD5B-A9500E31C563}"/>
    <dgm:cxn modelId="{A06F913E-5BBD-456C-B5A1-C577F7F0068A}" type="presOf" srcId="{4D86A6F6-B46E-422D-91D7-3DC28D6FEC54}" destId="{430826EF-1D1F-4EBF-84D4-EF9BEB1F7976}" srcOrd="0" destOrd="0" presId="urn:microsoft.com/office/officeart/2008/layout/HorizontalMultiLevelHierarchy"/>
    <dgm:cxn modelId="{87261DA6-D32B-4402-94A3-B4C2B47E6E80}" srcId="{2888AD6B-7532-4719-8CB1-CC1CFB6957FF}" destId="{48A73345-79BF-4F3E-90CB-3F2339CCFB05}" srcOrd="2" destOrd="0" parTransId="{9138AA4B-02A0-4F93-BBA0-8AD3CD10842B}" sibTransId="{0A1BE04B-FB1D-4615-8F90-F7B0D1E46A06}"/>
    <dgm:cxn modelId="{144537EB-A5AA-48E2-ACA6-1BF0681D3ED9}" srcId="{C3DDC3DF-AEAD-42FB-8924-69CE0CF0DDE2}" destId="{56D2E9B8-36D5-4467-9610-7ACDD8ECD4A4}" srcOrd="0" destOrd="0" parTransId="{F2519B41-05C2-4771-9E5A-31DCFFAFDD80}" sibTransId="{2BAEEA65-BDB7-4EA9-97CB-86B8359AE790}"/>
    <dgm:cxn modelId="{5AD5FCE5-6CB1-4D9C-BBB1-5CFD448729F7}" type="presOf" srcId="{20B554C8-AFD6-48A2-8420-243B54F5399E}" destId="{59CAA727-BB21-44D8-8D39-8B87BE9C82AA}" srcOrd="1" destOrd="0" presId="urn:microsoft.com/office/officeart/2008/layout/HorizontalMultiLevelHierarchy"/>
    <dgm:cxn modelId="{9B019F26-A045-44F4-B9EF-9C4BAB2C8952}" srcId="{3852B573-1C14-4560-8AF4-B7DE75AC564D}" destId="{14ED9DD3-18C6-47E9-9F02-E4D3E14C6C6C}" srcOrd="0" destOrd="0" parTransId="{A0662FE8-0705-406C-ADA6-186A4A6BFE16}" sibTransId="{88D30665-5B15-4AB4-8909-41B15F9C8C16}"/>
    <dgm:cxn modelId="{BA8C7E79-C648-4FEC-A898-5BE8B4E69C1E}" srcId="{2888AD6B-7532-4719-8CB1-CC1CFB6957FF}" destId="{8C95CCDB-045E-47BF-9E64-BE904A33C106}" srcOrd="0" destOrd="0" parTransId="{4EA9EF0F-B750-4388-A518-1DA5289FAB78}" sibTransId="{9DC62A4A-845D-4A1C-BEDC-C180EECFB599}"/>
    <dgm:cxn modelId="{89923657-A1F6-4BFC-92DC-45105816B18B}" type="presOf" srcId="{0B5948A2-A66C-4017-B510-21C18D9BE685}" destId="{F02527AE-8BA5-48F4-99F2-8FBD7ECC2B68}" srcOrd="1" destOrd="0" presId="urn:microsoft.com/office/officeart/2008/layout/HorizontalMultiLevelHierarchy"/>
    <dgm:cxn modelId="{32136E81-EF98-4A78-8184-A14EB5973066}" srcId="{2888AD6B-7532-4719-8CB1-CC1CFB6957FF}" destId="{570E99D6-A544-4FFA-BA47-32638C9E0B7B}" srcOrd="1" destOrd="0" parTransId="{D994E517-D407-4A5A-B9BC-BBC2CD5C9A56}" sibTransId="{A6C87DA6-A478-48C9-84A0-78F93B308551}"/>
    <dgm:cxn modelId="{8EB45A43-BDEE-4B0C-9631-BF449127DF45}" type="presOf" srcId="{8136462F-EB06-44C6-90C6-499FB99D6666}" destId="{374B31A8-ED70-49CC-A26A-6CCD086083E3}" srcOrd="0" destOrd="0" presId="urn:microsoft.com/office/officeart/2008/layout/HorizontalMultiLevelHierarchy"/>
    <dgm:cxn modelId="{F78D038C-1062-40C7-AE51-BA5EB81D438B}" type="presOf" srcId="{20B554C8-AFD6-48A2-8420-243B54F5399E}" destId="{F8840B4F-579F-4901-B12C-CB2E778CC94D}" srcOrd="0" destOrd="0" presId="urn:microsoft.com/office/officeart/2008/layout/HorizontalMultiLevelHierarchy"/>
    <dgm:cxn modelId="{1531B505-0833-4F11-B209-654605F914BA}" srcId="{56D2E9B8-36D5-4467-9610-7ACDD8ECD4A4}" destId="{E18D1AD2-48B7-464C-829A-4985128E5113}" srcOrd="0" destOrd="0" parTransId="{EE4FC939-BD72-40AD-B20D-08727F9CCA78}" sibTransId="{0272D25D-40CD-472D-8A70-3474CDA29D09}"/>
    <dgm:cxn modelId="{6B2BDB86-6974-4895-AD34-B01085F8565D}" type="presOf" srcId="{2888AD6B-7532-4719-8CB1-CC1CFB6957FF}" destId="{0160B9F4-1E64-44F7-814B-A49103E8EB54}" srcOrd="0" destOrd="0" presId="urn:microsoft.com/office/officeart/2008/layout/HorizontalMultiLevelHierarchy"/>
    <dgm:cxn modelId="{E8020D38-8290-4F84-BA5E-226F6401668D}" type="presOf" srcId="{1F89A408-E52D-4A28-BFB6-EECB07FB9CBF}" destId="{3B26B1CB-5098-4745-8DCA-5333951AFE81}" srcOrd="0" destOrd="0" presId="urn:microsoft.com/office/officeart/2008/layout/HorizontalMultiLevelHierarchy"/>
    <dgm:cxn modelId="{AC63455F-7609-4F00-BC46-F88971A98873}" type="presOf" srcId="{4EA9EF0F-B750-4388-A518-1DA5289FAB78}" destId="{ED376840-5BD6-4883-8E96-D188AE12C016}" srcOrd="1" destOrd="0" presId="urn:microsoft.com/office/officeart/2008/layout/HorizontalMultiLevelHierarchy"/>
    <dgm:cxn modelId="{7A56FB8F-26C8-4FE0-88A3-B04AB91AE1DD}" srcId="{3852B573-1C14-4560-8AF4-B7DE75AC564D}" destId="{AAF7C030-8F12-4175-9469-482BAE78D48B}" srcOrd="1" destOrd="0" parTransId="{1F89A408-E52D-4A28-BFB6-EECB07FB9CBF}" sibTransId="{DD88F9FA-C070-4C07-A202-A41E881189E4}"/>
    <dgm:cxn modelId="{B81AFF88-CE7C-40BF-8EC6-49D5AD61F6EA}" type="presOf" srcId="{3B33D5D2-06BA-475C-9597-3368D7C17472}" destId="{9CD5062B-EA29-4DD5-AAAE-91995429F3DE}" srcOrd="1" destOrd="0" presId="urn:microsoft.com/office/officeart/2008/layout/HorizontalMultiLevelHierarchy"/>
    <dgm:cxn modelId="{8EDAD669-4B33-4160-928A-E3589B814774}" type="presOf" srcId="{98EFBEA6-0972-4AEB-AB0D-50F5A97DDB77}" destId="{F126D59F-1B2D-4CEE-A8A5-0BDA316642D9}" srcOrd="1" destOrd="0" presId="urn:microsoft.com/office/officeart/2008/layout/HorizontalMultiLevelHierarchy"/>
    <dgm:cxn modelId="{062D9E4E-F68D-4A38-AC3C-75E31D8B90B3}" type="presOf" srcId="{EE4FC939-BD72-40AD-B20D-08727F9CCA78}" destId="{E07653C8-9382-4756-A544-8825BC75FD54}" srcOrd="1" destOrd="0" presId="urn:microsoft.com/office/officeart/2008/layout/HorizontalMultiLevelHierarchy"/>
    <dgm:cxn modelId="{39802F9D-3DFE-4337-85CA-16001E9D078E}" type="presOf" srcId="{E01FC22C-8C52-46E0-90CA-1C0148360E32}" destId="{EE8B9CBF-8779-4826-81C4-35B951A8D392}" srcOrd="0" destOrd="0" presId="urn:microsoft.com/office/officeart/2008/layout/HorizontalMultiLevelHierarchy"/>
    <dgm:cxn modelId="{87A1B69A-2693-4433-973E-92D05C601844}" type="presOf" srcId="{1F89A408-E52D-4A28-BFB6-EECB07FB9CBF}" destId="{0E3AEBD4-3E8C-497A-98DC-53B37422F65E}" srcOrd="1" destOrd="0" presId="urn:microsoft.com/office/officeart/2008/layout/HorizontalMultiLevelHierarchy"/>
    <dgm:cxn modelId="{EFADA4D0-4183-45BF-9F2A-9099187F3EC2}" type="presOf" srcId="{0E5B521E-ABE9-4991-B718-CE72AF999135}" destId="{56396DB3-08DE-45F0-AEA5-F86F007A354E}" srcOrd="0" destOrd="0" presId="urn:microsoft.com/office/officeart/2008/layout/HorizontalMultiLevelHierarchy"/>
    <dgm:cxn modelId="{50ACD15C-BBF3-4999-9DF6-9FC74F3BA310}" type="presOf" srcId="{9138AA4B-02A0-4F93-BBA0-8AD3CD10842B}" destId="{559BE258-A1A3-42F5-B43C-A5D115D24A0F}" srcOrd="0" destOrd="0" presId="urn:microsoft.com/office/officeart/2008/layout/HorizontalMultiLevelHierarchy"/>
    <dgm:cxn modelId="{4F16D1F3-F288-4925-9930-5B2E88EEFD3D}" type="presOf" srcId="{8691231D-BF3D-4C67-8740-D14C12405636}" destId="{3572C505-AD3F-4ADA-B314-9C95DF97ACBB}" srcOrd="0" destOrd="0" presId="urn:microsoft.com/office/officeart/2008/layout/HorizontalMultiLevelHierarchy"/>
    <dgm:cxn modelId="{CF3B191B-5638-481B-9128-77C8A05D32B9}" type="presOf" srcId="{8CF2279A-00C5-4F1D-A8E7-D52E7B449D6B}" destId="{B591BBC2-2255-42E8-804F-CF3D1E2AAD91}" srcOrd="0" destOrd="0" presId="urn:microsoft.com/office/officeart/2008/layout/HorizontalMultiLevelHierarchy"/>
    <dgm:cxn modelId="{EA580399-68C0-46E4-9DB1-712DF63E1BB3}" srcId="{DB470F41-C89F-4280-BCDB-74CC6D54C839}" destId="{3B2791F3-32BF-4B80-9F38-D1D2ED84104F}" srcOrd="2" destOrd="0" parTransId="{8136462F-EB06-44C6-90C6-499FB99D6666}" sibTransId="{C4353602-5A7D-4341-AC84-F410BEB3D94E}"/>
    <dgm:cxn modelId="{6FE604C4-54F9-4525-AB2B-F3D9FBCBB99A}" type="presOf" srcId="{A565493B-CD1C-429F-87B0-CF2B9E05D47D}" destId="{EFAEC2EF-35CE-44EB-961E-B7F4CEF7DA7A}" srcOrd="0" destOrd="0" presId="urn:microsoft.com/office/officeart/2008/layout/HorizontalMultiLevelHierarchy"/>
    <dgm:cxn modelId="{F3F1A450-D805-4311-9BD2-14C31C717AB9}" srcId="{0FEB202E-6F8E-4762-B39F-CFFD54DA2DAB}" destId="{EECFF6AF-A05C-4427-8A64-504337EE299D}" srcOrd="1" destOrd="0" parTransId="{0B5948A2-A66C-4017-B510-21C18D9BE685}" sibTransId="{FF17B296-F0C4-46AC-A47E-3E95627975FC}"/>
    <dgm:cxn modelId="{C9D45A51-E261-457A-A6B2-0376E9511425}" type="presOf" srcId="{56D2E9B8-36D5-4467-9610-7ACDD8ECD4A4}" destId="{F988CE41-DE60-4A4E-87BA-325CA0CF6B03}" srcOrd="0" destOrd="0" presId="urn:microsoft.com/office/officeart/2008/layout/HorizontalMultiLevelHierarchy"/>
    <dgm:cxn modelId="{F12315BB-0D58-4754-9550-B6AD2731812A}" type="presOf" srcId="{C3DDC3DF-AEAD-42FB-8924-69CE0CF0DDE2}" destId="{886A6AFD-B16E-43C2-AE7D-94E958946BA2}" srcOrd="0" destOrd="0" presId="urn:microsoft.com/office/officeart/2008/layout/HorizontalMultiLevelHierarchy"/>
    <dgm:cxn modelId="{C73D85A1-C6F5-483E-AF6C-A16D983D0A7A}" type="presOf" srcId="{4EA9EF0F-B750-4388-A518-1DA5289FAB78}" destId="{2CB3B825-A071-4EEB-83B0-FF6DA5F51480}" srcOrd="0" destOrd="0" presId="urn:microsoft.com/office/officeart/2008/layout/HorizontalMultiLevelHierarchy"/>
    <dgm:cxn modelId="{88B5BB4A-99CF-4BA6-A496-94CC5A9BCEB0}" type="presOf" srcId="{E18D1AD2-48B7-464C-829A-4985128E5113}" destId="{736408A6-6A2B-4BA0-862F-94A8FA859C73}" srcOrd="0" destOrd="0" presId="urn:microsoft.com/office/officeart/2008/layout/HorizontalMultiLevelHierarchy"/>
    <dgm:cxn modelId="{DB679A6A-81EF-492B-B0D2-7457FF4E92A8}" type="presOf" srcId="{535C8C8E-07E8-496C-93CF-698E5A1A603B}" destId="{9DEA3D40-57FF-4DFD-8D53-806361AFE800}" srcOrd="0" destOrd="0" presId="urn:microsoft.com/office/officeart/2008/layout/HorizontalMultiLevelHierarchy"/>
    <dgm:cxn modelId="{BFA42EBB-B061-481F-9FA2-ED7FAF8018AD}" type="presOf" srcId="{570E99D6-A544-4FFA-BA47-32638C9E0B7B}" destId="{848FFC0F-A19E-4A46-830E-30D0D3156275}" srcOrd="0" destOrd="0" presId="urn:microsoft.com/office/officeart/2008/layout/HorizontalMultiLevelHierarchy"/>
    <dgm:cxn modelId="{15A051FF-82F1-495E-9332-DFE9A6E08190}" type="presOf" srcId="{14ED9DD3-18C6-47E9-9F02-E4D3E14C6C6C}" destId="{8A673D6C-83A6-4153-9FEE-2BEF6B7EF26D}" srcOrd="0" destOrd="0" presId="urn:microsoft.com/office/officeart/2008/layout/HorizontalMultiLevelHierarchy"/>
    <dgm:cxn modelId="{73A6E9E4-DF3A-4E83-AB13-6C5D3742A8AC}" type="presOf" srcId="{A0662FE8-0705-406C-ADA6-186A4A6BFE16}" destId="{E8F1BD00-937A-46EE-AB45-7B65AF4CBA01}" srcOrd="1" destOrd="0" presId="urn:microsoft.com/office/officeart/2008/layout/HorizontalMultiLevelHierarchy"/>
    <dgm:cxn modelId="{A5A3D506-119D-4BD8-B6F0-F86D55892388}" type="presOf" srcId="{98EFBEA6-0972-4AEB-AB0D-50F5A97DDB77}" destId="{057CCF58-13CC-459D-BB4F-CC47E80F3087}" srcOrd="0" destOrd="0" presId="urn:microsoft.com/office/officeart/2008/layout/HorizontalMultiLevelHierarchy"/>
    <dgm:cxn modelId="{0606C9AB-0CEE-41B3-91D7-D428DB227D61}" type="presOf" srcId="{48A73345-79BF-4F3E-90CB-3F2339CCFB05}" destId="{01F9B6F6-7DAC-44AA-BCB5-A878E2305CFB}" srcOrd="0" destOrd="0" presId="urn:microsoft.com/office/officeart/2008/layout/HorizontalMultiLevelHierarchy"/>
    <dgm:cxn modelId="{1911C14C-3411-46EA-AC9C-5F5157020908}" type="presOf" srcId="{F412B5D2-A102-4AE3-B5D5-E0E241D189DA}" destId="{B53446FB-9A89-4A11-BAA1-D300ADAF3F38}" srcOrd="0" destOrd="0" presId="urn:microsoft.com/office/officeart/2008/layout/HorizontalMultiLevelHierarchy"/>
    <dgm:cxn modelId="{5D5691FB-29EA-4A91-8717-CF032C4D22BB}" srcId="{0FEB202E-6F8E-4762-B39F-CFFD54DA2DAB}" destId="{C352BB88-5669-457D-8734-2F3A89CCA25B}" srcOrd="0" destOrd="0" parTransId="{E01FC22C-8C52-46E0-90CA-1C0148360E32}" sibTransId="{8C7CF152-E1E3-48C4-8E31-799D1991491B}"/>
    <dgm:cxn modelId="{9C50733C-0BF3-4347-B55E-4A1CAEC7AE82}" srcId="{56D2E9B8-36D5-4467-9610-7ACDD8ECD4A4}" destId="{0FEB202E-6F8E-4762-B39F-CFFD54DA2DAB}" srcOrd="4" destOrd="0" parTransId="{8691231D-BF3D-4C67-8740-D14C12405636}" sibTransId="{4118B635-3A53-4CC8-B2B8-D17FE8E43527}"/>
    <dgm:cxn modelId="{D4850FA1-851B-4F04-B7A0-0CCC9AAB9F3E}" type="presOf" srcId="{D994E517-D407-4A5A-B9BC-BBC2CD5C9A56}" destId="{622A1A88-00C4-4E2C-936B-7BFC96160D52}" srcOrd="0" destOrd="0" presId="urn:microsoft.com/office/officeart/2008/layout/HorizontalMultiLevelHierarchy"/>
    <dgm:cxn modelId="{52F47716-DCD0-484C-8615-8467DCAC804F}" srcId="{DB470F41-C89F-4280-BCDB-74CC6D54C839}" destId="{4D86A6F6-B46E-422D-91D7-3DC28D6FEC54}" srcOrd="1" destOrd="0" parTransId="{8CF2279A-00C5-4F1D-A8E7-D52E7B449D6B}" sibTransId="{F7FB1250-724E-46E2-AFD2-5F7B9469A5D7}"/>
    <dgm:cxn modelId="{86C8A7D2-3607-4AFC-9AE4-8E85422D5BEE}" type="presOf" srcId="{8CF2279A-00C5-4F1D-A8E7-D52E7B449D6B}" destId="{3AB6483F-974F-45E3-B9EB-61B8A7D89392}" srcOrd="1" destOrd="0" presId="urn:microsoft.com/office/officeart/2008/layout/HorizontalMultiLevelHierarchy"/>
    <dgm:cxn modelId="{21A49698-21A8-4225-A948-5BCC81B15C19}" type="presOf" srcId="{AAF7C030-8F12-4175-9469-482BAE78D48B}" destId="{9649908B-0F04-41EF-8194-2110995B1657}" srcOrd="0" destOrd="0" presId="urn:microsoft.com/office/officeart/2008/layout/HorizontalMultiLevelHierarchy"/>
    <dgm:cxn modelId="{0EE06CBB-FDA5-4FD3-B45C-E15583D77B23}" type="presOf" srcId="{3852B573-1C14-4560-8AF4-B7DE75AC564D}" destId="{F7605F3D-2059-43B5-AA74-17524076F1C6}" srcOrd="0" destOrd="0" presId="urn:microsoft.com/office/officeart/2008/layout/HorizontalMultiLevelHierarchy"/>
    <dgm:cxn modelId="{A1BCF877-9B64-42B2-A26D-0ACD60B33023}" type="presOf" srcId="{9138AA4B-02A0-4F93-BBA0-8AD3CD10842B}" destId="{48112C4C-10AD-44E9-9BA3-8523D9BD71D1}" srcOrd="1" destOrd="0" presId="urn:microsoft.com/office/officeart/2008/layout/HorizontalMultiLevelHierarchy"/>
    <dgm:cxn modelId="{27AFE109-DC30-45D1-B2C5-FF5AE1209DDE}" srcId="{56D2E9B8-36D5-4467-9610-7ACDD8ECD4A4}" destId="{3852B573-1C14-4560-8AF4-B7DE75AC564D}" srcOrd="1" destOrd="0" parTransId="{98EFBEA6-0972-4AEB-AB0D-50F5A97DDB77}" sibTransId="{2C4E67C1-1A98-4783-85EE-C0F22B49EB7C}"/>
    <dgm:cxn modelId="{1D1394AD-8718-4C7E-A2C7-F709B670DD12}" type="presOf" srcId="{8C95CCDB-045E-47BF-9E64-BE904A33C106}" destId="{5C00C28E-7067-4A9B-B74E-F8DDDB1B8A48}" srcOrd="0" destOrd="0" presId="urn:microsoft.com/office/officeart/2008/layout/HorizontalMultiLevelHierarchy"/>
    <dgm:cxn modelId="{434671FC-448E-4E18-927E-AEA972911875}" type="presOf" srcId="{C352BB88-5669-457D-8734-2F3A89CCA25B}" destId="{23361893-3DDB-4B81-BE12-F3316A34B808}" srcOrd="0" destOrd="0" presId="urn:microsoft.com/office/officeart/2008/layout/HorizontalMultiLevelHierarchy"/>
    <dgm:cxn modelId="{BBC9D0EC-F22F-46E1-8F45-22096914FCC1}" type="presOf" srcId="{8691231D-BF3D-4C67-8740-D14C12405636}" destId="{452F0750-620F-41FD-A3A9-DF2B21E5BF8D}" srcOrd="1" destOrd="0" presId="urn:microsoft.com/office/officeart/2008/layout/HorizontalMultiLevelHierarchy"/>
    <dgm:cxn modelId="{879AA169-657D-44B4-BD45-47FEC4B14725}" type="presOf" srcId="{EECFF6AF-A05C-4427-8A64-504337EE299D}" destId="{27CE71A9-B428-4C98-BDC5-3C64B4C6BCB7}" srcOrd="0" destOrd="0" presId="urn:microsoft.com/office/officeart/2008/layout/HorizontalMultiLevelHierarchy"/>
    <dgm:cxn modelId="{C42F2EA1-47BD-478B-9235-009E7245275B}" type="presOf" srcId="{8136462F-EB06-44C6-90C6-499FB99D6666}" destId="{D3D884C7-E1C4-493F-99CE-83F89C92D51D}" srcOrd="1" destOrd="0" presId="urn:microsoft.com/office/officeart/2008/layout/HorizontalMultiLevelHierarchy"/>
    <dgm:cxn modelId="{6EDCD465-AE44-415F-8346-DF256A744113}" srcId="{E18D1AD2-48B7-464C-829A-4985128E5113}" destId="{0E5B521E-ABE9-4991-B718-CE72AF999135}" srcOrd="0" destOrd="0" parTransId="{3B33D5D2-06BA-475C-9597-3368D7C17472}" sibTransId="{4F5F99A4-A225-450F-9FE4-0F51E3D2C528}"/>
    <dgm:cxn modelId="{D3537C1B-0CF0-49FD-8AC9-07BECB9CD39B}" type="presOf" srcId="{535C8C8E-07E8-496C-93CF-698E5A1A603B}" destId="{1C21FD91-2910-4192-B195-13DB3CD4AB9B}" srcOrd="1" destOrd="0" presId="urn:microsoft.com/office/officeart/2008/layout/HorizontalMultiLevelHierarchy"/>
    <dgm:cxn modelId="{98FEB131-74BF-404B-AE9C-B8DECFD0512C}" type="presOf" srcId="{EE4FC939-BD72-40AD-B20D-08727F9CCA78}" destId="{36B21DD8-15B9-4385-912A-C46D5B2F8341}" srcOrd="0" destOrd="0" presId="urn:microsoft.com/office/officeart/2008/layout/HorizontalMultiLevelHierarchy"/>
    <dgm:cxn modelId="{7BB56636-DA7D-44B8-99C4-5F4DEE21111D}" srcId="{DB470F41-C89F-4280-BCDB-74CC6D54C839}" destId="{A565493B-CD1C-429F-87B0-CF2B9E05D47D}" srcOrd="0" destOrd="0" parTransId="{535C8C8E-07E8-496C-93CF-698E5A1A603B}" sibTransId="{F1A6F314-BB19-4BD3-9D50-D868586F3CD7}"/>
    <dgm:cxn modelId="{CF3634E6-B419-4E2D-AEF6-A470448707CB}" type="presOf" srcId="{0FEB202E-6F8E-4762-B39F-CFFD54DA2DAB}" destId="{D01F11C7-6F6E-4483-8EB8-206EA6F5942D}" srcOrd="0" destOrd="0" presId="urn:microsoft.com/office/officeart/2008/layout/HorizontalMultiLevelHierarchy"/>
    <dgm:cxn modelId="{F84DD13E-3D21-428A-B85C-2C8C73FAA25E}" type="presParOf" srcId="{886A6AFD-B16E-43C2-AE7D-94E958946BA2}" destId="{961E1125-25AF-48FD-AA12-221937D9F5DF}" srcOrd="0" destOrd="0" presId="urn:microsoft.com/office/officeart/2008/layout/HorizontalMultiLevelHierarchy"/>
    <dgm:cxn modelId="{99A71888-1C11-49B7-A1E5-F5C84849F127}" type="presParOf" srcId="{961E1125-25AF-48FD-AA12-221937D9F5DF}" destId="{F988CE41-DE60-4A4E-87BA-325CA0CF6B03}" srcOrd="0" destOrd="0" presId="urn:microsoft.com/office/officeart/2008/layout/HorizontalMultiLevelHierarchy"/>
    <dgm:cxn modelId="{CC3AA165-C1AF-4882-8587-2FD60A92477E}" type="presParOf" srcId="{961E1125-25AF-48FD-AA12-221937D9F5DF}" destId="{B3DFD8A6-D5F4-4D1E-B786-369646D35E54}" srcOrd="1" destOrd="0" presId="urn:microsoft.com/office/officeart/2008/layout/HorizontalMultiLevelHierarchy"/>
    <dgm:cxn modelId="{54EFECFC-EE62-4B1D-A1C8-D6DF6898C1D6}" type="presParOf" srcId="{B3DFD8A6-D5F4-4D1E-B786-369646D35E54}" destId="{36B21DD8-15B9-4385-912A-C46D5B2F8341}" srcOrd="0" destOrd="0" presId="urn:microsoft.com/office/officeart/2008/layout/HorizontalMultiLevelHierarchy"/>
    <dgm:cxn modelId="{57E66556-2BA9-415D-AA33-AAE2DBCAFFAC}" type="presParOf" srcId="{36B21DD8-15B9-4385-912A-C46D5B2F8341}" destId="{E07653C8-9382-4756-A544-8825BC75FD54}" srcOrd="0" destOrd="0" presId="urn:microsoft.com/office/officeart/2008/layout/HorizontalMultiLevelHierarchy"/>
    <dgm:cxn modelId="{80601764-28A5-4938-B1B5-CB8F1CB74B4F}" type="presParOf" srcId="{B3DFD8A6-D5F4-4D1E-B786-369646D35E54}" destId="{7B977B98-6DFA-460C-8655-B0D274B995F3}" srcOrd="1" destOrd="0" presId="urn:microsoft.com/office/officeart/2008/layout/HorizontalMultiLevelHierarchy"/>
    <dgm:cxn modelId="{FD3BC032-1838-467C-B93A-812B4AE2D8E0}" type="presParOf" srcId="{7B977B98-6DFA-460C-8655-B0D274B995F3}" destId="{736408A6-6A2B-4BA0-862F-94A8FA859C73}" srcOrd="0" destOrd="0" presId="urn:microsoft.com/office/officeart/2008/layout/HorizontalMultiLevelHierarchy"/>
    <dgm:cxn modelId="{EE9E159E-04F1-418D-9008-E9EC3D3D3710}" type="presParOf" srcId="{7B977B98-6DFA-460C-8655-B0D274B995F3}" destId="{1B70D2F6-5998-45FB-B563-F450FE8F1CA7}" srcOrd="1" destOrd="0" presId="urn:microsoft.com/office/officeart/2008/layout/HorizontalMultiLevelHierarchy"/>
    <dgm:cxn modelId="{F8461730-44C4-4F51-BBA8-B9A558F7C5F1}" type="presParOf" srcId="{1B70D2F6-5998-45FB-B563-F450FE8F1CA7}" destId="{5545A29D-8ABC-4F84-8B8A-336E72994C4B}" srcOrd="0" destOrd="0" presId="urn:microsoft.com/office/officeart/2008/layout/HorizontalMultiLevelHierarchy"/>
    <dgm:cxn modelId="{49D47497-AF46-4F84-A19D-6EAA9E1C7AC4}" type="presParOf" srcId="{5545A29D-8ABC-4F84-8B8A-336E72994C4B}" destId="{9CD5062B-EA29-4DD5-AAAE-91995429F3DE}" srcOrd="0" destOrd="0" presId="urn:microsoft.com/office/officeart/2008/layout/HorizontalMultiLevelHierarchy"/>
    <dgm:cxn modelId="{4FA5C8D2-AD0E-45EF-99A7-D13307E95195}" type="presParOf" srcId="{1B70D2F6-5998-45FB-B563-F450FE8F1CA7}" destId="{F5FF863B-8291-4CC0-97C4-BF26F4B000EA}" srcOrd="1" destOrd="0" presId="urn:microsoft.com/office/officeart/2008/layout/HorizontalMultiLevelHierarchy"/>
    <dgm:cxn modelId="{DC3F40EA-4335-4AFE-B59C-57FF2BF8D41C}" type="presParOf" srcId="{F5FF863B-8291-4CC0-97C4-BF26F4B000EA}" destId="{56396DB3-08DE-45F0-AEA5-F86F007A354E}" srcOrd="0" destOrd="0" presId="urn:microsoft.com/office/officeart/2008/layout/HorizontalMultiLevelHierarchy"/>
    <dgm:cxn modelId="{BCB3333D-0141-4988-8D28-A4C781721229}" type="presParOf" srcId="{F5FF863B-8291-4CC0-97C4-BF26F4B000EA}" destId="{D9051CE5-C2E4-4A8E-B044-CCC03E5D8455}" srcOrd="1" destOrd="0" presId="urn:microsoft.com/office/officeart/2008/layout/HorizontalMultiLevelHierarchy"/>
    <dgm:cxn modelId="{426C72AC-EB04-452B-A394-D4353F995755}" type="presParOf" srcId="{B3DFD8A6-D5F4-4D1E-B786-369646D35E54}" destId="{057CCF58-13CC-459D-BB4F-CC47E80F3087}" srcOrd="2" destOrd="0" presId="urn:microsoft.com/office/officeart/2008/layout/HorizontalMultiLevelHierarchy"/>
    <dgm:cxn modelId="{63887D16-551B-4A8B-9B21-4E24F51EB3B7}" type="presParOf" srcId="{057CCF58-13CC-459D-BB4F-CC47E80F3087}" destId="{F126D59F-1B2D-4CEE-A8A5-0BDA316642D9}" srcOrd="0" destOrd="0" presId="urn:microsoft.com/office/officeart/2008/layout/HorizontalMultiLevelHierarchy"/>
    <dgm:cxn modelId="{0222ABFA-F57A-4D84-84CE-E89005880CBC}" type="presParOf" srcId="{B3DFD8A6-D5F4-4D1E-B786-369646D35E54}" destId="{82C5183A-2F31-440F-B5A0-E1337C5CB275}" srcOrd="3" destOrd="0" presId="urn:microsoft.com/office/officeart/2008/layout/HorizontalMultiLevelHierarchy"/>
    <dgm:cxn modelId="{1EEE916E-B666-4FF7-B2EE-5B2F8061C7FF}" type="presParOf" srcId="{82C5183A-2F31-440F-B5A0-E1337C5CB275}" destId="{F7605F3D-2059-43B5-AA74-17524076F1C6}" srcOrd="0" destOrd="0" presId="urn:microsoft.com/office/officeart/2008/layout/HorizontalMultiLevelHierarchy"/>
    <dgm:cxn modelId="{48630860-371E-4F75-942F-29A38F8154AE}" type="presParOf" srcId="{82C5183A-2F31-440F-B5A0-E1337C5CB275}" destId="{63677AB6-2B72-4B1E-97FB-92C7F426392C}" srcOrd="1" destOrd="0" presId="urn:microsoft.com/office/officeart/2008/layout/HorizontalMultiLevelHierarchy"/>
    <dgm:cxn modelId="{E62082DB-84A7-4783-B86D-A8AF6B7005F4}" type="presParOf" srcId="{63677AB6-2B72-4B1E-97FB-92C7F426392C}" destId="{8B3AC24B-BF81-479F-9021-4FE198F8E2A1}" srcOrd="0" destOrd="0" presId="urn:microsoft.com/office/officeart/2008/layout/HorizontalMultiLevelHierarchy"/>
    <dgm:cxn modelId="{CB82281C-0FD8-4EA1-90E4-425EEC50A77A}" type="presParOf" srcId="{8B3AC24B-BF81-479F-9021-4FE198F8E2A1}" destId="{E8F1BD00-937A-46EE-AB45-7B65AF4CBA01}" srcOrd="0" destOrd="0" presId="urn:microsoft.com/office/officeart/2008/layout/HorizontalMultiLevelHierarchy"/>
    <dgm:cxn modelId="{A55B46D6-7A4F-42AF-BD1E-78D41A9ED045}" type="presParOf" srcId="{63677AB6-2B72-4B1E-97FB-92C7F426392C}" destId="{66CCE78B-F6F0-40F0-B027-F3D4ABCAF352}" srcOrd="1" destOrd="0" presId="urn:microsoft.com/office/officeart/2008/layout/HorizontalMultiLevelHierarchy"/>
    <dgm:cxn modelId="{EC9AEF05-FEEA-4D25-9B6A-2D5FD2FFA5AC}" type="presParOf" srcId="{66CCE78B-F6F0-40F0-B027-F3D4ABCAF352}" destId="{8A673D6C-83A6-4153-9FEE-2BEF6B7EF26D}" srcOrd="0" destOrd="0" presId="urn:microsoft.com/office/officeart/2008/layout/HorizontalMultiLevelHierarchy"/>
    <dgm:cxn modelId="{DA5F7790-1BD1-4B45-8D37-0506FE3399E6}" type="presParOf" srcId="{66CCE78B-F6F0-40F0-B027-F3D4ABCAF352}" destId="{DE1B504E-CFE2-4859-BC6E-610425968D4F}" srcOrd="1" destOrd="0" presId="urn:microsoft.com/office/officeart/2008/layout/HorizontalMultiLevelHierarchy"/>
    <dgm:cxn modelId="{3EC383C7-4C4D-4B8E-AB73-8B8FA606172B}" type="presParOf" srcId="{63677AB6-2B72-4B1E-97FB-92C7F426392C}" destId="{3B26B1CB-5098-4745-8DCA-5333951AFE81}" srcOrd="2" destOrd="0" presId="urn:microsoft.com/office/officeart/2008/layout/HorizontalMultiLevelHierarchy"/>
    <dgm:cxn modelId="{7EF0CFD5-02EE-4F5A-AAE1-F19D816852E3}" type="presParOf" srcId="{3B26B1CB-5098-4745-8DCA-5333951AFE81}" destId="{0E3AEBD4-3E8C-497A-98DC-53B37422F65E}" srcOrd="0" destOrd="0" presId="urn:microsoft.com/office/officeart/2008/layout/HorizontalMultiLevelHierarchy"/>
    <dgm:cxn modelId="{39CE5E48-2B1E-4DB3-A98C-E4BC08D92663}" type="presParOf" srcId="{63677AB6-2B72-4B1E-97FB-92C7F426392C}" destId="{32124EC5-87DF-41F9-9515-BDC19D27A8B2}" srcOrd="3" destOrd="0" presId="urn:microsoft.com/office/officeart/2008/layout/HorizontalMultiLevelHierarchy"/>
    <dgm:cxn modelId="{31A87D12-506C-4F72-989F-7674133929C4}" type="presParOf" srcId="{32124EC5-87DF-41F9-9515-BDC19D27A8B2}" destId="{9649908B-0F04-41EF-8194-2110995B1657}" srcOrd="0" destOrd="0" presId="urn:microsoft.com/office/officeart/2008/layout/HorizontalMultiLevelHierarchy"/>
    <dgm:cxn modelId="{B78ABBAD-BB62-4F39-8840-AB9755F4BBC9}" type="presParOf" srcId="{32124EC5-87DF-41F9-9515-BDC19D27A8B2}" destId="{0E937790-17BC-491D-8611-722B620CC935}" srcOrd="1" destOrd="0" presId="urn:microsoft.com/office/officeart/2008/layout/HorizontalMultiLevelHierarchy"/>
    <dgm:cxn modelId="{85E4E9EF-CC20-44A5-9D47-59CDC9315180}" type="presParOf" srcId="{B3DFD8A6-D5F4-4D1E-B786-369646D35E54}" destId="{B53446FB-9A89-4A11-BAA1-D300ADAF3F38}" srcOrd="4" destOrd="0" presId="urn:microsoft.com/office/officeart/2008/layout/HorizontalMultiLevelHierarchy"/>
    <dgm:cxn modelId="{79033443-3974-4BD5-B675-C20251B00906}" type="presParOf" srcId="{B53446FB-9A89-4A11-BAA1-D300ADAF3F38}" destId="{321E3D15-45EF-4050-8DE1-4F5F896360D9}" srcOrd="0" destOrd="0" presId="urn:microsoft.com/office/officeart/2008/layout/HorizontalMultiLevelHierarchy"/>
    <dgm:cxn modelId="{9DF0B692-31C5-4CB8-BD5D-1C48643AF2CF}" type="presParOf" srcId="{B3DFD8A6-D5F4-4D1E-B786-369646D35E54}" destId="{2FA482C1-031C-449B-918C-5117454D7D09}" srcOrd="5" destOrd="0" presId="urn:microsoft.com/office/officeart/2008/layout/HorizontalMultiLevelHierarchy"/>
    <dgm:cxn modelId="{034B0BF6-EAA2-4CF6-AE36-EA1A1E68C0CB}" type="presParOf" srcId="{2FA482C1-031C-449B-918C-5117454D7D09}" destId="{0AAB7EE4-1F54-4446-9449-978E32268C4B}" srcOrd="0" destOrd="0" presId="urn:microsoft.com/office/officeart/2008/layout/HorizontalMultiLevelHierarchy"/>
    <dgm:cxn modelId="{8B9639CD-DEB7-4D1C-B06E-8CD430F7C661}" type="presParOf" srcId="{2FA482C1-031C-449B-918C-5117454D7D09}" destId="{17806766-F04E-4B4D-8F60-ABC6B9F33E3C}" srcOrd="1" destOrd="0" presId="urn:microsoft.com/office/officeart/2008/layout/HorizontalMultiLevelHierarchy"/>
    <dgm:cxn modelId="{3BA497BE-E527-4873-888F-75F4056AEB0A}" type="presParOf" srcId="{17806766-F04E-4B4D-8F60-ABC6B9F33E3C}" destId="{9DEA3D40-57FF-4DFD-8D53-806361AFE800}" srcOrd="0" destOrd="0" presId="urn:microsoft.com/office/officeart/2008/layout/HorizontalMultiLevelHierarchy"/>
    <dgm:cxn modelId="{D526F649-1D12-4346-B895-38A1B8FFBBB5}" type="presParOf" srcId="{9DEA3D40-57FF-4DFD-8D53-806361AFE800}" destId="{1C21FD91-2910-4192-B195-13DB3CD4AB9B}" srcOrd="0" destOrd="0" presId="urn:microsoft.com/office/officeart/2008/layout/HorizontalMultiLevelHierarchy"/>
    <dgm:cxn modelId="{6F50F320-9222-4094-AB2F-E2D0E9147CBD}" type="presParOf" srcId="{17806766-F04E-4B4D-8F60-ABC6B9F33E3C}" destId="{478C2E5C-D0C0-44DE-86C0-86CB32A3F4CF}" srcOrd="1" destOrd="0" presId="urn:microsoft.com/office/officeart/2008/layout/HorizontalMultiLevelHierarchy"/>
    <dgm:cxn modelId="{2F778A16-16D6-454B-9E59-0DBCA76A3C84}" type="presParOf" srcId="{478C2E5C-D0C0-44DE-86C0-86CB32A3F4CF}" destId="{EFAEC2EF-35CE-44EB-961E-B7F4CEF7DA7A}" srcOrd="0" destOrd="0" presId="urn:microsoft.com/office/officeart/2008/layout/HorizontalMultiLevelHierarchy"/>
    <dgm:cxn modelId="{16042CAB-0230-48EC-A705-E71F8E9E4738}" type="presParOf" srcId="{478C2E5C-D0C0-44DE-86C0-86CB32A3F4CF}" destId="{EB9DA0DE-14BC-4C4B-B727-43394D40F349}" srcOrd="1" destOrd="0" presId="urn:microsoft.com/office/officeart/2008/layout/HorizontalMultiLevelHierarchy"/>
    <dgm:cxn modelId="{CA134E8B-5A33-4660-ADA6-02B4B05EABBE}" type="presParOf" srcId="{17806766-F04E-4B4D-8F60-ABC6B9F33E3C}" destId="{B591BBC2-2255-42E8-804F-CF3D1E2AAD91}" srcOrd="2" destOrd="0" presId="urn:microsoft.com/office/officeart/2008/layout/HorizontalMultiLevelHierarchy"/>
    <dgm:cxn modelId="{A6D3C1AB-3D89-4327-98D6-ECCE166EDA23}" type="presParOf" srcId="{B591BBC2-2255-42E8-804F-CF3D1E2AAD91}" destId="{3AB6483F-974F-45E3-B9EB-61B8A7D89392}" srcOrd="0" destOrd="0" presId="urn:microsoft.com/office/officeart/2008/layout/HorizontalMultiLevelHierarchy"/>
    <dgm:cxn modelId="{3A8DA71C-1E53-402C-BC5D-1DD7EB78CBD1}" type="presParOf" srcId="{17806766-F04E-4B4D-8F60-ABC6B9F33E3C}" destId="{153D083C-83E1-445C-96E0-D82AB6A29E06}" srcOrd="3" destOrd="0" presId="urn:microsoft.com/office/officeart/2008/layout/HorizontalMultiLevelHierarchy"/>
    <dgm:cxn modelId="{61236A85-3056-462D-8EC7-C6C93F891190}" type="presParOf" srcId="{153D083C-83E1-445C-96E0-D82AB6A29E06}" destId="{430826EF-1D1F-4EBF-84D4-EF9BEB1F7976}" srcOrd="0" destOrd="0" presId="urn:microsoft.com/office/officeart/2008/layout/HorizontalMultiLevelHierarchy"/>
    <dgm:cxn modelId="{DEC68653-E582-4080-937E-0230CA794514}" type="presParOf" srcId="{153D083C-83E1-445C-96E0-D82AB6A29E06}" destId="{38938158-8214-424D-9770-7A0CF6E85FCC}" srcOrd="1" destOrd="0" presId="urn:microsoft.com/office/officeart/2008/layout/HorizontalMultiLevelHierarchy"/>
    <dgm:cxn modelId="{94156712-3F74-4886-BFFB-095F6B187FDD}" type="presParOf" srcId="{17806766-F04E-4B4D-8F60-ABC6B9F33E3C}" destId="{374B31A8-ED70-49CC-A26A-6CCD086083E3}" srcOrd="4" destOrd="0" presId="urn:microsoft.com/office/officeart/2008/layout/HorizontalMultiLevelHierarchy"/>
    <dgm:cxn modelId="{2796C91D-D0F3-4ECB-92D7-6EAFBBB1F2A5}" type="presParOf" srcId="{374B31A8-ED70-49CC-A26A-6CCD086083E3}" destId="{D3D884C7-E1C4-493F-99CE-83F89C92D51D}" srcOrd="0" destOrd="0" presId="urn:microsoft.com/office/officeart/2008/layout/HorizontalMultiLevelHierarchy"/>
    <dgm:cxn modelId="{A703AB20-3BC1-4EBA-B465-9F555B8890BF}" type="presParOf" srcId="{17806766-F04E-4B4D-8F60-ABC6B9F33E3C}" destId="{AA6727B8-D2C6-43C5-98B4-8371D5FB1A0E}" srcOrd="5" destOrd="0" presId="urn:microsoft.com/office/officeart/2008/layout/HorizontalMultiLevelHierarchy"/>
    <dgm:cxn modelId="{028A9BEE-30DF-4492-8C45-D1AD5CA671C3}" type="presParOf" srcId="{AA6727B8-D2C6-43C5-98B4-8371D5FB1A0E}" destId="{A187F486-39AA-4A32-97F6-909DE9F8FE2C}" srcOrd="0" destOrd="0" presId="urn:microsoft.com/office/officeart/2008/layout/HorizontalMultiLevelHierarchy"/>
    <dgm:cxn modelId="{AA689991-2076-4FBA-B9BC-7CA47C0D6614}" type="presParOf" srcId="{AA6727B8-D2C6-43C5-98B4-8371D5FB1A0E}" destId="{84CD3B4D-E9AE-456E-BB6B-C3073661E6FF}" srcOrd="1" destOrd="0" presId="urn:microsoft.com/office/officeart/2008/layout/HorizontalMultiLevelHierarchy"/>
    <dgm:cxn modelId="{9E551101-DEE4-4E96-9C06-95BEBD805558}" type="presParOf" srcId="{B3DFD8A6-D5F4-4D1E-B786-369646D35E54}" destId="{F8840B4F-579F-4901-B12C-CB2E778CC94D}" srcOrd="6" destOrd="0" presId="urn:microsoft.com/office/officeart/2008/layout/HorizontalMultiLevelHierarchy"/>
    <dgm:cxn modelId="{D3CDC925-FCDF-44B1-AB27-87209D4A638F}" type="presParOf" srcId="{F8840B4F-579F-4901-B12C-CB2E778CC94D}" destId="{59CAA727-BB21-44D8-8D39-8B87BE9C82AA}" srcOrd="0" destOrd="0" presId="urn:microsoft.com/office/officeart/2008/layout/HorizontalMultiLevelHierarchy"/>
    <dgm:cxn modelId="{2168C4E3-97CB-4C8F-A17C-989CCAD17466}" type="presParOf" srcId="{B3DFD8A6-D5F4-4D1E-B786-369646D35E54}" destId="{27ABC417-57A9-4D47-A60E-D83BAF8B5959}" srcOrd="7" destOrd="0" presId="urn:microsoft.com/office/officeart/2008/layout/HorizontalMultiLevelHierarchy"/>
    <dgm:cxn modelId="{339D97E4-E072-4232-96A1-32312DAF2A6A}" type="presParOf" srcId="{27ABC417-57A9-4D47-A60E-D83BAF8B5959}" destId="{0160B9F4-1E64-44F7-814B-A49103E8EB54}" srcOrd="0" destOrd="0" presId="urn:microsoft.com/office/officeart/2008/layout/HorizontalMultiLevelHierarchy"/>
    <dgm:cxn modelId="{6BDEADF3-D691-4981-909A-9946F83802B8}" type="presParOf" srcId="{27ABC417-57A9-4D47-A60E-D83BAF8B5959}" destId="{82ED006F-C57D-4834-B97B-12DE4D88508B}" srcOrd="1" destOrd="0" presId="urn:microsoft.com/office/officeart/2008/layout/HorizontalMultiLevelHierarchy"/>
    <dgm:cxn modelId="{D59CABC6-0855-4F44-BB80-CD58C8EFB969}" type="presParOf" srcId="{82ED006F-C57D-4834-B97B-12DE4D88508B}" destId="{2CB3B825-A071-4EEB-83B0-FF6DA5F51480}" srcOrd="0" destOrd="0" presId="urn:microsoft.com/office/officeart/2008/layout/HorizontalMultiLevelHierarchy"/>
    <dgm:cxn modelId="{A804F8E5-05A4-4B46-B42F-0C48852CC07D}" type="presParOf" srcId="{2CB3B825-A071-4EEB-83B0-FF6DA5F51480}" destId="{ED376840-5BD6-4883-8E96-D188AE12C016}" srcOrd="0" destOrd="0" presId="urn:microsoft.com/office/officeart/2008/layout/HorizontalMultiLevelHierarchy"/>
    <dgm:cxn modelId="{9299886C-2929-487D-A267-9705A1A9B125}" type="presParOf" srcId="{82ED006F-C57D-4834-B97B-12DE4D88508B}" destId="{D210B469-C348-4673-BBB1-404A5F3AF0DF}" srcOrd="1" destOrd="0" presId="urn:microsoft.com/office/officeart/2008/layout/HorizontalMultiLevelHierarchy"/>
    <dgm:cxn modelId="{0CAD644C-1D75-4E5D-B30B-B5395FC2B79E}" type="presParOf" srcId="{D210B469-C348-4673-BBB1-404A5F3AF0DF}" destId="{5C00C28E-7067-4A9B-B74E-F8DDDB1B8A48}" srcOrd="0" destOrd="0" presId="urn:microsoft.com/office/officeart/2008/layout/HorizontalMultiLevelHierarchy"/>
    <dgm:cxn modelId="{9E496E9A-77A0-443D-AEEE-ABCAFCDA30E3}" type="presParOf" srcId="{D210B469-C348-4673-BBB1-404A5F3AF0DF}" destId="{EB0CE7D6-BD5C-4AF9-A869-C650977E401F}" srcOrd="1" destOrd="0" presId="urn:microsoft.com/office/officeart/2008/layout/HorizontalMultiLevelHierarchy"/>
    <dgm:cxn modelId="{4C042715-F12C-4500-B8C8-1E3D6AA23E64}" type="presParOf" srcId="{82ED006F-C57D-4834-B97B-12DE4D88508B}" destId="{622A1A88-00C4-4E2C-936B-7BFC96160D52}" srcOrd="2" destOrd="0" presId="urn:microsoft.com/office/officeart/2008/layout/HorizontalMultiLevelHierarchy"/>
    <dgm:cxn modelId="{095DE01C-F90E-4D03-B3C8-0CFC9A9A10DC}" type="presParOf" srcId="{622A1A88-00C4-4E2C-936B-7BFC96160D52}" destId="{C3CD4A6E-994B-407F-82FE-BDF83196E9C5}" srcOrd="0" destOrd="0" presId="urn:microsoft.com/office/officeart/2008/layout/HorizontalMultiLevelHierarchy"/>
    <dgm:cxn modelId="{48744AE6-F1F6-4EF0-BA66-3A15C4BE25AB}" type="presParOf" srcId="{82ED006F-C57D-4834-B97B-12DE4D88508B}" destId="{B58E4ED4-9244-4E22-9BF1-696DE7E14E94}" srcOrd="3" destOrd="0" presId="urn:microsoft.com/office/officeart/2008/layout/HorizontalMultiLevelHierarchy"/>
    <dgm:cxn modelId="{6D48F54B-59C5-4317-A47B-704662986199}" type="presParOf" srcId="{B58E4ED4-9244-4E22-9BF1-696DE7E14E94}" destId="{848FFC0F-A19E-4A46-830E-30D0D3156275}" srcOrd="0" destOrd="0" presId="urn:microsoft.com/office/officeart/2008/layout/HorizontalMultiLevelHierarchy"/>
    <dgm:cxn modelId="{DF1D4864-9258-4AD4-AFBC-9FD6B7418111}" type="presParOf" srcId="{B58E4ED4-9244-4E22-9BF1-696DE7E14E94}" destId="{154127E3-932F-4BC7-87D8-880C6546E629}" srcOrd="1" destOrd="0" presId="urn:microsoft.com/office/officeart/2008/layout/HorizontalMultiLevelHierarchy"/>
    <dgm:cxn modelId="{B89093B2-8542-4ED9-8AA6-D4E0B1D9D880}" type="presParOf" srcId="{82ED006F-C57D-4834-B97B-12DE4D88508B}" destId="{559BE258-A1A3-42F5-B43C-A5D115D24A0F}" srcOrd="4" destOrd="0" presId="urn:microsoft.com/office/officeart/2008/layout/HorizontalMultiLevelHierarchy"/>
    <dgm:cxn modelId="{27DFB3DB-B6AD-4EFB-BD27-0CD5ABA0F8AC}" type="presParOf" srcId="{559BE258-A1A3-42F5-B43C-A5D115D24A0F}" destId="{48112C4C-10AD-44E9-9BA3-8523D9BD71D1}" srcOrd="0" destOrd="0" presId="urn:microsoft.com/office/officeart/2008/layout/HorizontalMultiLevelHierarchy"/>
    <dgm:cxn modelId="{27B3E578-350F-4F5B-98C0-A80718B19F5F}" type="presParOf" srcId="{82ED006F-C57D-4834-B97B-12DE4D88508B}" destId="{F7A44FB4-32C1-41AB-BF75-739BE3261A74}" srcOrd="5" destOrd="0" presId="urn:microsoft.com/office/officeart/2008/layout/HorizontalMultiLevelHierarchy"/>
    <dgm:cxn modelId="{8C60C910-05F1-4CB4-942E-6D663CA5429F}" type="presParOf" srcId="{F7A44FB4-32C1-41AB-BF75-739BE3261A74}" destId="{01F9B6F6-7DAC-44AA-BCB5-A878E2305CFB}" srcOrd="0" destOrd="0" presId="urn:microsoft.com/office/officeart/2008/layout/HorizontalMultiLevelHierarchy"/>
    <dgm:cxn modelId="{6445A0DE-6212-4D4C-ABFF-D4C61404F6C1}" type="presParOf" srcId="{F7A44FB4-32C1-41AB-BF75-739BE3261A74}" destId="{F524D13E-A564-491E-A748-2B797823A46F}" srcOrd="1" destOrd="0" presId="urn:microsoft.com/office/officeart/2008/layout/HorizontalMultiLevelHierarchy"/>
    <dgm:cxn modelId="{8601898C-F169-44E1-8B78-42871ADFF402}" type="presParOf" srcId="{B3DFD8A6-D5F4-4D1E-B786-369646D35E54}" destId="{3572C505-AD3F-4ADA-B314-9C95DF97ACBB}" srcOrd="8" destOrd="0" presId="urn:microsoft.com/office/officeart/2008/layout/HorizontalMultiLevelHierarchy"/>
    <dgm:cxn modelId="{10AA12D6-35F5-40BF-B6CF-0C4AAF483975}" type="presParOf" srcId="{3572C505-AD3F-4ADA-B314-9C95DF97ACBB}" destId="{452F0750-620F-41FD-A3A9-DF2B21E5BF8D}" srcOrd="0" destOrd="0" presId="urn:microsoft.com/office/officeart/2008/layout/HorizontalMultiLevelHierarchy"/>
    <dgm:cxn modelId="{745A4CB3-E418-4545-87B8-9DC18C853993}" type="presParOf" srcId="{B3DFD8A6-D5F4-4D1E-B786-369646D35E54}" destId="{33412FD6-9E43-4D94-9736-18797061CD5B}" srcOrd="9" destOrd="0" presId="urn:microsoft.com/office/officeart/2008/layout/HorizontalMultiLevelHierarchy"/>
    <dgm:cxn modelId="{50BB1C60-AB78-482A-A031-54C3EFFBE738}" type="presParOf" srcId="{33412FD6-9E43-4D94-9736-18797061CD5B}" destId="{D01F11C7-6F6E-4483-8EB8-206EA6F5942D}" srcOrd="0" destOrd="0" presId="urn:microsoft.com/office/officeart/2008/layout/HorizontalMultiLevelHierarchy"/>
    <dgm:cxn modelId="{95DCA4A9-A4B6-4F3A-A418-49D6CFF18470}" type="presParOf" srcId="{33412FD6-9E43-4D94-9736-18797061CD5B}" destId="{80A8EB78-4E83-427F-A163-D603DC909FA9}" srcOrd="1" destOrd="0" presId="urn:microsoft.com/office/officeart/2008/layout/HorizontalMultiLevelHierarchy"/>
    <dgm:cxn modelId="{B89DBCDF-8368-4584-A69E-9214BE32BCF4}" type="presParOf" srcId="{80A8EB78-4E83-427F-A163-D603DC909FA9}" destId="{EE8B9CBF-8779-4826-81C4-35B951A8D392}" srcOrd="0" destOrd="0" presId="urn:microsoft.com/office/officeart/2008/layout/HorizontalMultiLevelHierarchy"/>
    <dgm:cxn modelId="{B03BD4F1-E7DA-433D-B845-70C77BA04065}" type="presParOf" srcId="{EE8B9CBF-8779-4826-81C4-35B951A8D392}" destId="{5FD97BD3-28E8-4C97-84A6-CDBDE652C9CF}" srcOrd="0" destOrd="0" presId="urn:microsoft.com/office/officeart/2008/layout/HorizontalMultiLevelHierarchy"/>
    <dgm:cxn modelId="{45DE3448-7A18-4D7C-9FDA-1AD4D67C08FD}" type="presParOf" srcId="{80A8EB78-4E83-427F-A163-D603DC909FA9}" destId="{0DD7D1F0-CE1A-4254-BB22-DA0EFAF73FF9}" srcOrd="1" destOrd="0" presId="urn:microsoft.com/office/officeart/2008/layout/HorizontalMultiLevelHierarchy"/>
    <dgm:cxn modelId="{450A6AAC-9429-4C3D-815B-FAC5F8E07594}" type="presParOf" srcId="{0DD7D1F0-CE1A-4254-BB22-DA0EFAF73FF9}" destId="{23361893-3DDB-4B81-BE12-F3316A34B808}" srcOrd="0" destOrd="0" presId="urn:microsoft.com/office/officeart/2008/layout/HorizontalMultiLevelHierarchy"/>
    <dgm:cxn modelId="{065143D9-2711-4736-9F65-FDBD47923534}" type="presParOf" srcId="{0DD7D1F0-CE1A-4254-BB22-DA0EFAF73FF9}" destId="{D13058FB-385C-4004-A0C1-91DFF054985A}" srcOrd="1" destOrd="0" presId="urn:microsoft.com/office/officeart/2008/layout/HorizontalMultiLevelHierarchy"/>
    <dgm:cxn modelId="{27DB42BD-CFF9-48A3-B011-DF2252C2765A}" type="presParOf" srcId="{80A8EB78-4E83-427F-A163-D603DC909FA9}" destId="{719AFA8F-D9DC-4747-9F27-AB48D23A4D6A}" srcOrd="2" destOrd="0" presId="urn:microsoft.com/office/officeart/2008/layout/HorizontalMultiLevelHierarchy"/>
    <dgm:cxn modelId="{E752659D-F049-4373-8762-F98938706BF7}" type="presParOf" srcId="{719AFA8F-D9DC-4747-9F27-AB48D23A4D6A}" destId="{F02527AE-8BA5-48F4-99F2-8FBD7ECC2B68}" srcOrd="0" destOrd="0" presId="urn:microsoft.com/office/officeart/2008/layout/HorizontalMultiLevelHierarchy"/>
    <dgm:cxn modelId="{3FF64D7F-B2D6-4000-868F-47BED0404B80}" type="presParOf" srcId="{80A8EB78-4E83-427F-A163-D603DC909FA9}" destId="{648C0261-71FA-45E0-9080-8277D80F23A2}" srcOrd="3" destOrd="0" presId="urn:microsoft.com/office/officeart/2008/layout/HorizontalMultiLevelHierarchy"/>
    <dgm:cxn modelId="{F2E49274-130A-4B09-B5B4-A4595E5735CD}" type="presParOf" srcId="{648C0261-71FA-45E0-9080-8277D80F23A2}" destId="{27CE71A9-B428-4C98-BDC5-3C64B4C6BCB7}" srcOrd="0" destOrd="0" presId="urn:microsoft.com/office/officeart/2008/layout/HorizontalMultiLevelHierarchy"/>
    <dgm:cxn modelId="{4DFDDE90-DD08-41B6-93FE-E9345776B074}" type="presParOf" srcId="{648C0261-71FA-45E0-9080-8277D80F23A2}" destId="{320191D3-F202-4924-A05B-F881E2A4B81F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9AFA8F-D9DC-4747-9F27-AB48D23A4D6A}">
      <dsp:nvSpPr>
        <dsp:cNvPr id="0" name=""/>
        <dsp:cNvSpPr/>
      </dsp:nvSpPr>
      <dsp:spPr>
        <a:xfrm>
          <a:off x="2631368" y="5723722"/>
          <a:ext cx="303162" cy="28883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1581" y="0"/>
              </a:lnTo>
              <a:lnTo>
                <a:pt x="151581" y="288835"/>
              </a:lnTo>
              <a:lnTo>
                <a:pt x="303162" y="288835"/>
              </a:lnTo>
            </a:path>
          </a:pathLst>
        </a:custGeom>
        <a:noFill/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2772481" y="5857672"/>
        <a:ext cx="20936" cy="20936"/>
      </dsp:txXfrm>
    </dsp:sp>
    <dsp:sp modelId="{EE8B9CBF-8779-4826-81C4-35B951A8D392}">
      <dsp:nvSpPr>
        <dsp:cNvPr id="0" name=""/>
        <dsp:cNvSpPr/>
      </dsp:nvSpPr>
      <dsp:spPr>
        <a:xfrm>
          <a:off x="2631368" y="5434886"/>
          <a:ext cx="303162" cy="288835"/>
        </a:xfrm>
        <a:custGeom>
          <a:avLst/>
          <a:gdLst/>
          <a:ahLst/>
          <a:cxnLst/>
          <a:rect l="0" t="0" r="0" b="0"/>
          <a:pathLst>
            <a:path>
              <a:moveTo>
                <a:pt x="0" y="288835"/>
              </a:moveTo>
              <a:lnTo>
                <a:pt x="151581" y="288835"/>
              </a:lnTo>
              <a:lnTo>
                <a:pt x="151581" y="0"/>
              </a:lnTo>
              <a:lnTo>
                <a:pt x="303162" y="0"/>
              </a:lnTo>
            </a:path>
          </a:pathLst>
        </a:custGeom>
        <a:noFill/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2772481" y="5568836"/>
        <a:ext cx="20936" cy="20936"/>
      </dsp:txXfrm>
    </dsp:sp>
    <dsp:sp modelId="{3572C505-AD3F-4ADA-B314-9C95DF97ACBB}">
      <dsp:nvSpPr>
        <dsp:cNvPr id="0" name=""/>
        <dsp:cNvSpPr/>
      </dsp:nvSpPr>
      <dsp:spPr>
        <a:xfrm>
          <a:off x="812396" y="2979782"/>
          <a:ext cx="303162" cy="27439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1581" y="0"/>
              </a:lnTo>
              <a:lnTo>
                <a:pt x="151581" y="2743940"/>
              </a:lnTo>
              <a:lnTo>
                <a:pt x="303162" y="2743940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894961" y="4282736"/>
        <a:ext cx="138031" cy="138031"/>
      </dsp:txXfrm>
    </dsp:sp>
    <dsp:sp modelId="{559BE258-A1A3-42F5-B43C-A5D115D24A0F}">
      <dsp:nvSpPr>
        <dsp:cNvPr id="0" name=""/>
        <dsp:cNvSpPr/>
      </dsp:nvSpPr>
      <dsp:spPr>
        <a:xfrm>
          <a:off x="2631368" y="4279543"/>
          <a:ext cx="303162" cy="5776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1581" y="0"/>
              </a:lnTo>
              <a:lnTo>
                <a:pt x="151581" y="577671"/>
              </a:lnTo>
              <a:lnTo>
                <a:pt x="303162" y="577671"/>
              </a:lnTo>
            </a:path>
          </a:pathLst>
        </a:custGeom>
        <a:noFill/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2766639" y="4552069"/>
        <a:ext cx="32619" cy="32619"/>
      </dsp:txXfrm>
    </dsp:sp>
    <dsp:sp modelId="{622A1A88-00C4-4E2C-936B-7BFC96160D52}">
      <dsp:nvSpPr>
        <dsp:cNvPr id="0" name=""/>
        <dsp:cNvSpPr/>
      </dsp:nvSpPr>
      <dsp:spPr>
        <a:xfrm>
          <a:off x="2631368" y="4233823"/>
          <a:ext cx="30316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3162" y="45720"/>
              </a:lnTo>
            </a:path>
          </a:pathLst>
        </a:custGeom>
        <a:noFill/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2775370" y="4271964"/>
        <a:ext cx="15158" cy="15158"/>
      </dsp:txXfrm>
    </dsp:sp>
    <dsp:sp modelId="{2CB3B825-A071-4EEB-83B0-FF6DA5F51480}">
      <dsp:nvSpPr>
        <dsp:cNvPr id="0" name=""/>
        <dsp:cNvSpPr/>
      </dsp:nvSpPr>
      <dsp:spPr>
        <a:xfrm>
          <a:off x="2631368" y="3701871"/>
          <a:ext cx="303162" cy="577671"/>
        </a:xfrm>
        <a:custGeom>
          <a:avLst/>
          <a:gdLst/>
          <a:ahLst/>
          <a:cxnLst/>
          <a:rect l="0" t="0" r="0" b="0"/>
          <a:pathLst>
            <a:path>
              <a:moveTo>
                <a:pt x="0" y="577671"/>
              </a:moveTo>
              <a:lnTo>
                <a:pt x="151581" y="577671"/>
              </a:lnTo>
              <a:lnTo>
                <a:pt x="151581" y="0"/>
              </a:lnTo>
              <a:lnTo>
                <a:pt x="303162" y="0"/>
              </a:lnTo>
            </a:path>
          </a:pathLst>
        </a:custGeom>
        <a:noFill/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2766639" y="3974397"/>
        <a:ext cx="32619" cy="32619"/>
      </dsp:txXfrm>
    </dsp:sp>
    <dsp:sp modelId="{F8840B4F-579F-4901-B12C-CB2E778CC94D}">
      <dsp:nvSpPr>
        <dsp:cNvPr id="0" name=""/>
        <dsp:cNvSpPr/>
      </dsp:nvSpPr>
      <dsp:spPr>
        <a:xfrm>
          <a:off x="812396" y="2979782"/>
          <a:ext cx="303162" cy="12997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1581" y="0"/>
              </a:lnTo>
              <a:lnTo>
                <a:pt x="151581" y="1299761"/>
              </a:lnTo>
              <a:lnTo>
                <a:pt x="303162" y="1299761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930611" y="3596296"/>
        <a:ext cx="66732" cy="66732"/>
      </dsp:txXfrm>
    </dsp:sp>
    <dsp:sp modelId="{374B31A8-ED70-49CC-A26A-6CCD086083E3}">
      <dsp:nvSpPr>
        <dsp:cNvPr id="0" name=""/>
        <dsp:cNvSpPr/>
      </dsp:nvSpPr>
      <dsp:spPr>
        <a:xfrm>
          <a:off x="2631368" y="2546528"/>
          <a:ext cx="303162" cy="5776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1581" y="0"/>
              </a:lnTo>
              <a:lnTo>
                <a:pt x="151581" y="577671"/>
              </a:lnTo>
              <a:lnTo>
                <a:pt x="303162" y="577671"/>
              </a:lnTo>
            </a:path>
          </a:pathLst>
        </a:custGeom>
        <a:noFill/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2766639" y="2819054"/>
        <a:ext cx="32619" cy="32619"/>
      </dsp:txXfrm>
    </dsp:sp>
    <dsp:sp modelId="{B591BBC2-2255-42E8-804F-CF3D1E2AAD91}">
      <dsp:nvSpPr>
        <dsp:cNvPr id="0" name=""/>
        <dsp:cNvSpPr/>
      </dsp:nvSpPr>
      <dsp:spPr>
        <a:xfrm>
          <a:off x="2631368" y="2500808"/>
          <a:ext cx="30316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3162" y="45720"/>
              </a:lnTo>
            </a:path>
          </a:pathLst>
        </a:custGeom>
        <a:noFill/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2775370" y="2538949"/>
        <a:ext cx="15158" cy="15158"/>
      </dsp:txXfrm>
    </dsp:sp>
    <dsp:sp modelId="{9DEA3D40-57FF-4DFD-8D53-806361AFE800}">
      <dsp:nvSpPr>
        <dsp:cNvPr id="0" name=""/>
        <dsp:cNvSpPr/>
      </dsp:nvSpPr>
      <dsp:spPr>
        <a:xfrm>
          <a:off x="2631368" y="1968856"/>
          <a:ext cx="303162" cy="577671"/>
        </a:xfrm>
        <a:custGeom>
          <a:avLst/>
          <a:gdLst/>
          <a:ahLst/>
          <a:cxnLst/>
          <a:rect l="0" t="0" r="0" b="0"/>
          <a:pathLst>
            <a:path>
              <a:moveTo>
                <a:pt x="0" y="577671"/>
              </a:moveTo>
              <a:lnTo>
                <a:pt x="151581" y="577671"/>
              </a:lnTo>
              <a:lnTo>
                <a:pt x="151581" y="0"/>
              </a:lnTo>
              <a:lnTo>
                <a:pt x="303162" y="0"/>
              </a:lnTo>
            </a:path>
          </a:pathLst>
        </a:custGeom>
        <a:noFill/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2766639" y="2241382"/>
        <a:ext cx="32619" cy="32619"/>
      </dsp:txXfrm>
    </dsp:sp>
    <dsp:sp modelId="{B53446FB-9A89-4A11-BAA1-D300ADAF3F38}">
      <dsp:nvSpPr>
        <dsp:cNvPr id="0" name=""/>
        <dsp:cNvSpPr/>
      </dsp:nvSpPr>
      <dsp:spPr>
        <a:xfrm>
          <a:off x="812396" y="2546528"/>
          <a:ext cx="303162" cy="433253"/>
        </a:xfrm>
        <a:custGeom>
          <a:avLst/>
          <a:gdLst/>
          <a:ahLst/>
          <a:cxnLst/>
          <a:rect l="0" t="0" r="0" b="0"/>
          <a:pathLst>
            <a:path>
              <a:moveTo>
                <a:pt x="0" y="433253"/>
              </a:moveTo>
              <a:lnTo>
                <a:pt x="151581" y="433253"/>
              </a:lnTo>
              <a:lnTo>
                <a:pt x="151581" y="0"/>
              </a:lnTo>
              <a:lnTo>
                <a:pt x="303162" y="0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950757" y="2749935"/>
        <a:ext cx="26439" cy="26439"/>
      </dsp:txXfrm>
    </dsp:sp>
    <dsp:sp modelId="{3B26B1CB-5098-4745-8DCA-5333951AFE81}">
      <dsp:nvSpPr>
        <dsp:cNvPr id="0" name=""/>
        <dsp:cNvSpPr/>
      </dsp:nvSpPr>
      <dsp:spPr>
        <a:xfrm>
          <a:off x="2631368" y="1102349"/>
          <a:ext cx="303162" cy="28883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1581" y="0"/>
              </a:lnTo>
              <a:lnTo>
                <a:pt x="151581" y="288835"/>
              </a:lnTo>
              <a:lnTo>
                <a:pt x="303162" y="288835"/>
              </a:lnTo>
            </a:path>
          </a:pathLst>
        </a:custGeom>
        <a:noFill/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2772481" y="1236298"/>
        <a:ext cx="20936" cy="20936"/>
      </dsp:txXfrm>
    </dsp:sp>
    <dsp:sp modelId="{8B3AC24B-BF81-479F-9021-4FE198F8E2A1}">
      <dsp:nvSpPr>
        <dsp:cNvPr id="0" name=""/>
        <dsp:cNvSpPr/>
      </dsp:nvSpPr>
      <dsp:spPr>
        <a:xfrm>
          <a:off x="2631368" y="813513"/>
          <a:ext cx="303162" cy="288835"/>
        </a:xfrm>
        <a:custGeom>
          <a:avLst/>
          <a:gdLst/>
          <a:ahLst/>
          <a:cxnLst/>
          <a:rect l="0" t="0" r="0" b="0"/>
          <a:pathLst>
            <a:path>
              <a:moveTo>
                <a:pt x="0" y="288835"/>
              </a:moveTo>
              <a:lnTo>
                <a:pt x="151581" y="288835"/>
              </a:lnTo>
              <a:lnTo>
                <a:pt x="151581" y="0"/>
              </a:lnTo>
              <a:lnTo>
                <a:pt x="303162" y="0"/>
              </a:lnTo>
            </a:path>
          </a:pathLst>
        </a:custGeom>
        <a:noFill/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2772481" y="947463"/>
        <a:ext cx="20936" cy="20936"/>
      </dsp:txXfrm>
    </dsp:sp>
    <dsp:sp modelId="{057CCF58-13CC-459D-BB4F-CC47E80F3087}">
      <dsp:nvSpPr>
        <dsp:cNvPr id="0" name=""/>
        <dsp:cNvSpPr/>
      </dsp:nvSpPr>
      <dsp:spPr>
        <a:xfrm>
          <a:off x="812396" y="1102349"/>
          <a:ext cx="303162" cy="1877432"/>
        </a:xfrm>
        <a:custGeom>
          <a:avLst/>
          <a:gdLst/>
          <a:ahLst/>
          <a:cxnLst/>
          <a:rect l="0" t="0" r="0" b="0"/>
          <a:pathLst>
            <a:path>
              <a:moveTo>
                <a:pt x="0" y="1877432"/>
              </a:moveTo>
              <a:lnTo>
                <a:pt x="151581" y="1877432"/>
              </a:lnTo>
              <a:lnTo>
                <a:pt x="151581" y="0"/>
              </a:lnTo>
              <a:lnTo>
                <a:pt x="303162" y="0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916433" y="1993521"/>
        <a:ext cx="95087" cy="95087"/>
      </dsp:txXfrm>
    </dsp:sp>
    <dsp:sp modelId="{5545A29D-8ABC-4F84-8B8A-336E72994C4B}">
      <dsp:nvSpPr>
        <dsp:cNvPr id="0" name=""/>
        <dsp:cNvSpPr/>
      </dsp:nvSpPr>
      <dsp:spPr>
        <a:xfrm>
          <a:off x="2631368" y="190121"/>
          <a:ext cx="30316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3162" y="45720"/>
              </a:lnTo>
            </a:path>
          </a:pathLst>
        </a:custGeom>
        <a:noFill/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2775370" y="228262"/>
        <a:ext cx="15158" cy="15158"/>
      </dsp:txXfrm>
    </dsp:sp>
    <dsp:sp modelId="{36B21DD8-15B9-4385-912A-C46D5B2F8341}">
      <dsp:nvSpPr>
        <dsp:cNvPr id="0" name=""/>
        <dsp:cNvSpPr/>
      </dsp:nvSpPr>
      <dsp:spPr>
        <a:xfrm>
          <a:off x="812396" y="235841"/>
          <a:ext cx="303162" cy="2743940"/>
        </a:xfrm>
        <a:custGeom>
          <a:avLst/>
          <a:gdLst/>
          <a:ahLst/>
          <a:cxnLst/>
          <a:rect l="0" t="0" r="0" b="0"/>
          <a:pathLst>
            <a:path>
              <a:moveTo>
                <a:pt x="0" y="2743940"/>
              </a:moveTo>
              <a:lnTo>
                <a:pt x="151581" y="2743940"/>
              </a:lnTo>
              <a:lnTo>
                <a:pt x="151581" y="0"/>
              </a:lnTo>
              <a:lnTo>
                <a:pt x="303162" y="0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894961" y="1538795"/>
        <a:ext cx="138031" cy="138031"/>
      </dsp:txXfrm>
    </dsp:sp>
    <dsp:sp modelId="{F988CE41-DE60-4A4E-87BA-325CA0CF6B03}">
      <dsp:nvSpPr>
        <dsp:cNvPr id="0" name=""/>
        <dsp:cNvSpPr/>
      </dsp:nvSpPr>
      <dsp:spPr>
        <a:xfrm rot="16200000">
          <a:off x="-634823" y="2748713"/>
          <a:ext cx="2432301" cy="4621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Interfaces</a:t>
          </a:r>
          <a:endParaRPr lang="en-US" sz="1800" kern="1200" dirty="0"/>
        </a:p>
      </dsp:txBody>
      <dsp:txXfrm>
        <a:off x="-634823" y="2748713"/>
        <a:ext cx="2432301" cy="462137"/>
      </dsp:txXfrm>
    </dsp:sp>
    <dsp:sp modelId="{736408A6-6A2B-4BA0-862F-94A8FA859C73}">
      <dsp:nvSpPr>
        <dsp:cNvPr id="0" name=""/>
        <dsp:cNvSpPr/>
      </dsp:nvSpPr>
      <dsp:spPr>
        <a:xfrm>
          <a:off x="1115558" y="4773"/>
          <a:ext cx="1515810" cy="4621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Fabric</a:t>
          </a:r>
          <a:endParaRPr lang="en-US" sz="1800" kern="1200" dirty="0"/>
        </a:p>
      </dsp:txBody>
      <dsp:txXfrm>
        <a:off x="1115558" y="4773"/>
        <a:ext cx="1515810" cy="462137"/>
      </dsp:txXfrm>
    </dsp:sp>
    <dsp:sp modelId="{56396DB3-08DE-45F0-AEA5-F86F007A354E}">
      <dsp:nvSpPr>
        <dsp:cNvPr id="0" name=""/>
        <dsp:cNvSpPr/>
      </dsp:nvSpPr>
      <dsp:spPr>
        <a:xfrm>
          <a:off x="2934530" y="4773"/>
          <a:ext cx="1515810" cy="4621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Topology</a:t>
          </a:r>
          <a:endParaRPr lang="en-US" sz="1800" kern="1200" dirty="0"/>
        </a:p>
      </dsp:txBody>
      <dsp:txXfrm>
        <a:off x="2934530" y="4773"/>
        <a:ext cx="1515810" cy="462137"/>
      </dsp:txXfrm>
    </dsp:sp>
    <dsp:sp modelId="{F7605F3D-2059-43B5-AA74-17524076F1C6}">
      <dsp:nvSpPr>
        <dsp:cNvPr id="0" name=""/>
        <dsp:cNvSpPr/>
      </dsp:nvSpPr>
      <dsp:spPr>
        <a:xfrm>
          <a:off x="1115558" y="871280"/>
          <a:ext cx="1515810" cy="4621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Domain</a:t>
          </a:r>
          <a:endParaRPr lang="en-US" sz="1800" kern="1200" dirty="0"/>
        </a:p>
      </dsp:txBody>
      <dsp:txXfrm>
        <a:off x="1115558" y="871280"/>
        <a:ext cx="1515810" cy="462137"/>
      </dsp:txXfrm>
    </dsp:sp>
    <dsp:sp modelId="{8A673D6C-83A6-4153-9FEE-2BEF6B7EF26D}">
      <dsp:nvSpPr>
        <dsp:cNvPr id="0" name=""/>
        <dsp:cNvSpPr/>
      </dsp:nvSpPr>
      <dsp:spPr>
        <a:xfrm>
          <a:off x="2934530" y="582444"/>
          <a:ext cx="1515810" cy="4621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(Virtual) NIC</a:t>
          </a:r>
          <a:endParaRPr lang="en-US" sz="1800" kern="1200" dirty="0"/>
        </a:p>
      </dsp:txBody>
      <dsp:txXfrm>
        <a:off x="2934530" y="582444"/>
        <a:ext cx="1515810" cy="462137"/>
      </dsp:txXfrm>
    </dsp:sp>
    <dsp:sp modelId="{9649908B-0F04-41EF-8194-2110995B1657}">
      <dsp:nvSpPr>
        <dsp:cNvPr id="0" name=""/>
        <dsp:cNvSpPr/>
      </dsp:nvSpPr>
      <dsp:spPr>
        <a:xfrm>
          <a:off x="2934530" y="1160116"/>
          <a:ext cx="1515810" cy="4621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Memory Descriptors</a:t>
          </a:r>
          <a:endParaRPr lang="en-US" sz="1800" kern="1200" dirty="0"/>
        </a:p>
      </dsp:txBody>
      <dsp:txXfrm>
        <a:off x="2934530" y="1160116"/>
        <a:ext cx="1515810" cy="462137"/>
      </dsp:txXfrm>
    </dsp:sp>
    <dsp:sp modelId="{0AAB7EE4-1F54-4446-9449-978E32268C4B}">
      <dsp:nvSpPr>
        <dsp:cNvPr id="0" name=""/>
        <dsp:cNvSpPr/>
      </dsp:nvSpPr>
      <dsp:spPr>
        <a:xfrm>
          <a:off x="1115558" y="2315459"/>
          <a:ext cx="1515810" cy="4621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Endpoint</a:t>
          </a:r>
          <a:endParaRPr lang="en-US" sz="1800" kern="1200" dirty="0"/>
        </a:p>
      </dsp:txBody>
      <dsp:txXfrm>
        <a:off x="1115558" y="2315459"/>
        <a:ext cx="1515810" cy="462137"/>
      </dsp:txXfrm>
    </dsp:sp>
    <dsp:sp modelId="{EFAEC2EF-35CE-44EB-961E-B7F4CEF7DA7A}">
      <dsp:nvSpPr>
        <dsp:cNvPr id="0" name=""/>
        <dsp:cNvSpPr/>
      </dsp:nvSpPr>
      <dsp:spPr>
        <a:xfrm>
          <a:off x="2934530" y="1737788"/>
          <a:ext cx="1515810" cy="4621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Active</a:t>
          </a:r>
          <a:endParaRPr lang="en-US" sz="1800" kern="1200" dirty="0"/>
        </a:p>
      </dsp:txBody>
      <dsp:txXfrm>
        <a:off x="2934530" y="1737788"/>
        <a:ext cx="1515810" cy="462137"/>
      </dsp:txXfrm>
    </dsp:sp>
    <dsp:sp modelId="{430826EF-1D1F-4EBF-84D4-EF9BEB1F7976}">
      <dsp:nvSpPr>
        <dsp:cNvPr id="0" name=""/>
        <dsp:cNvSpPr/>
      </dsp:nvSpPr>
      <dsp:spPr>
        <a:xfrm>
          <a:off x="2934530" y="2315459"/>
          <a:ext cx="1515810" cy="4621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Passive</a:t>
          </a:r>
          <a:endParaRPr lang="en-US" sz="1800" kern="1200" dirty="0"/>
        </a:p>
      </dsp:txBody>
      <dsp:txXfrm>
        <a:off x="2934530" y="2315459"/>
        <a:ext cx="1515810" cy="462137"/>
      </dsp:txXfrm>
    </dsp:sp>
    <dsp:sp modelId="{A187F486-39AA-4A32-97F6-909DE9F8FE2C}">
      <dsp:nvSpPr>
        <dsp:cNvPr id="0" name=""/>
        <dsp:cNvSpPr/>
      </dsp:nvSpPr>
      <dsp:spPr>
        <a:xfrm>
          <a:off x="2934530" y="2893131"/>
          <a:ext cx="1515810" cy="4621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Receive</a:t>
          </a:r>
          <a:endParaRPr lang="en-US" sz="1800" kern="1200" dirty="0"/>
        </a:p>
      </dsp:txBody>
      <dsp:txXfrm>
        <a:off x="2934530" y="2893131"/>
        <a:ext cx="1515810" cy="462137"/>
      </dsp:txXfrm>
    </dsp:sp>
    <dsp:sp modelId="{0160B9F4-1E64-44F7-814B-A49103E8EB54}">
      <dsp:nvSpPr>
        <dsp:cNvPr id="0" name=""/>
        <dsp:cNvSpPr/>
      </dsp:nvSpPr>
      <dsp:spPr>
        <a:xfrm>
          <a:off x="1115558" y="4048474"/>
          <a:ext cx="1515810" cy="4621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Event</a:t>
          </a:r>
          <a:endParaRPr lang="en-US" sz="1800" kern="1200" dirty="0"/>
        </a:p>
      </dsp:txBody>
      <dsp:txXfrm>
        <a:off x="1115558" y="4048474"/>
        <a:ext cx="1515810" cy="462137"/>
      </dsp:txXfrm>
    </dsp:sp>
    <dsp:sp modelId="{5C00C28E-7067-4A9B-B74E-F8DDDB1B8A48}">
      <dsp:nvSpPr>
        <dsp:cNvPr id="0" name=""/>
        <dsp:cNvSpPr/>
      </dsp:nvSpPr>
      <dsp:spPr>
        <a:xfrm>
          <a:off x="2934530" y="3470802"/>
          <a:ext cx="1515810" cy="4621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Groups</a:t>
          </a:r>
          <a:endParaRPr lang="en-US" sz="1800" kern="1200" dirty="0"/>
        </a:p>
      </dsp:txBody>
      <dsp:txXfrm>
        <a:off x="2934530" y="3470802"/>
        <a:ext cx="1515810" cy="462137"/>
      </dsp:txXfrm>
    </dsp:sp>
    <dsp:sp modelId="{848FFC0F-A19E-4A46-830E-30D0D3156275}">
      <dsp:nvSpPr>
        <dsp:cNvPr id="0" name=""/>
        <dsp:cNvSpPr/>
      </dsp:nvSpPr>
      <dsp:spPr>
        <a:xfrm>
          <a:off x="2934530" y="4048474"/>
          <a:ext cx="1515810" cy="4621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Queues</a:t>
          </a:r>
          <a:endParaRPr lang="en-US" sz="1800" kern="1200" dirty="0"/>
        </a:p>
      </dsp:txBody>
      <dsp:txXfrm>
        <a:off x="2934530" y="4048474"/>
        <a:ext cx="1515810" cy="462137"/>
      </dsp:txXfrm>
    </dsp:sp>
    <dsp:sp modelId="{01F9B6F6-7DAC-44AA-BCB5-A878E2305CFB}">
      <dsp:nvSpPr>
        <dsp:cNvPr id="0" name=""/>
        <dsp:cNvSpPr/>
      </dsp:nvSpPr>
      <dsp:spPr>
        <a:xfrm>
          <a:off x="2934530" y="4626146"/>
          <a:ext cx="1515810" cy="4621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Counters</a:t>
          </a:r>
          <a:endParaRPr lang="en-US" sz="1800" kern="1200" dirty="0"/>
        </a:p>
      </dsp:txBody>
      <dsp:txXfrm>
        <a:off x="2934530" y="4626146"/>
        <a:ext cx="1515810" cy="462137"/>
      </dsp:txXfrm>
    </dsp:sp>
    <dsp:sp modelId="{D01F11C7-6F6E-4483-8EB8-206EA6F5942D}">
      <dsp:nvSpPr>
        <dsp:cNvPr id="0" name=""/>
        <dsp:cNvSpPr/>
      </dsp:nvSpPr>
      <dsp:spPr>
        <a:xfrm>
          <a:off x="1115558" y="5492653"/>
          <a:ext cx="1515810" cy="4621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Address </a:t>
          </a:r>
          <a:r>
            <a:rPr lang="en-US" sz="1800" kern="1200" dirty="0" smtClean="0"/>
            <a:t>Service</a:t>
          </a:r>
          <a:endParaRPr lang="en-US" sz="1800" kern="1200" dirty="0"/>
        </a:p>
      </dsp:txBody>
      <dsp:txXfrm>
        <a:off x="1115558" y="5492653"/>
        <a:ext cx="1515810" cy="462137"/>
      </dsp:txXfrm>
    </dsp:sp>
    <dsp:sp modelId="{23361893-3DDB-4B81-BE12-F3316A34B808}">
      <dsp:nvSpPr>
        <dsp:cNvPr id="0" name=""/>
        <dsp:cNvSpPr/>
      </dsp:nvSpPr>
      <dsp:spPr>
        <a:xfrm>
          <a:off x="2934530" y="5203817"/>
          <a:ext cx="1515810" cy="4621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Maps</a:t>
          </a:r>
          <a:endParaRPr lang="en-US" sz="1800" kern="1200" dirty="0"/>
        </a:p>
      </dsp:txBody>
      <dsp:txXfrm>
        <a:off x="2934530" y="5203817"/>
        <a:ext cx="1515810" cy="462137"/>
      </dsp:txXfrm>
    </dsp:sp>
    <dsp:sp modelId="{27CE71A9-B428-4C98-BDC5-3C64B4C6BCB7}">
      <dsp:nvSpPr>
        <dsp:cNvPr id="0" name=""/>
        <dsp:cNvSpPr/>
      </dsp:nvSpPr>
      <dsp:spPr>
        <a:xfrm>
          <a:off x="2934530" y="5781489"/>
          <a:ext cx="1515810" cy="4621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Tables</a:t>
          </a:r>
          <a:endParaRPr lang="en-US" sz="1800" kern="1200" dirty="0"/>
        </a:p>
      </dsp:txBody>
      <dsp:txXfrm>
        <a:off x="2934530" y="5781489"/>
        <a:ext cx="1515810" cy="4621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4" charset="0"/>
              </a:defRPr>
            </a:lvl1pPr>
          </a:lstStyle>
          <a:p>
            <a:pPr>
              <a:defRPr/>
            </a:pPr>
            <a:fld id="{2810977C-78C4-44A6-9062-13529794940B}" type="datetime1">
              <a:rPr lang="en-US"/>
              <a:pPr>
                <a:defRPr/>
              </a:pPr>
              <a:t>6/6/2014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4" charset="0"/>
              </a:defRPr>
            </a:lvl1pPr>
          </a:lstStyle>
          <a:p>
            <a:pPr>
              <a:defRPr/>
            </a:pPr>
            <a:fld id="{B677790C-C10F-418C-BBD3-E9287CF359E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252094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4" charset="0"/>
              </a:defRPr>
            </a:lvl1pPr>
          </a:lstStyle>
          <a:p>
            <a:pPr>
              <a:defRPr/>
            </a:pPr>
            <a:fld id="{1E54B44D-5D29-4C33-A27A-49FB812A1198}" type="datetime1">
              <a:rPr lang="en-US"/>
              <a:pPr>
                <a:defRPr/>
              </a:pPr>
              <a:t>6/6/2014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4" charset="0"/>
              </a:defRPr>
            </a:lvl1pPr>
          </a:lstStyle>
          <a:p>
            <a:pPr>
              <a:defRPr/>
            </a:pPr>
            <a:fld id="{2F085F8E-4804-4A67-B4BA-001C059D099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809810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4" charset="-128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4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4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4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 userDrawn="1"/>
        </p:nvSpPr>
        <p:spPr bwMode="auto">
          <a:xfrm>
            <a:off x="0" y="6492875"/>
            <a:ext cx="9144000" cy="212725"/>
          </a:xfrm>
          <a:prstGeom prst="rect">
            <a:avLst/>
          </a:prstGeom>
          <a:solidFill>
            <a:srgbClr val="E55302"/>
          </a:solidFill>
          <a:ln w="9525">
            <a:noFill/>
            <a:miter lim="800000"/>
            <a:headEnd/>
            <a:tailEnd/>
          </a:ln>
          <a:effectLst>
            <a:outerShdw dist="23000" dir="5400000" rotWithShape="0">
              <a:srgbClr val="808080">
                <a:alpha val="34998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latin typeface="Calibri" pitchFamily="4" charset="0"/>
            </a:endParaRPr>
          </a:p>
        </p:txBody>
      </p:sp>
      <p:pic>
        <p:nvPicPr>
          <p:cNvPr id="5" name="Picture 10" descr="ribbon_ppt_title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88"/>
          <a:stretch>
            <a:fillRect/>
          </a:stretch>
        </p:blipFill>
        <p:spPr bwMode="auto">
          <a:xfrm>
            <a:off x="0" y="0"/>
            <a:ext cx="9144000" cy="248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2" descr="OpenFabric_Alliance_Logo_ppt.jp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324100"/>
            <a:ext cx="1143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57400" y="2667000"/>
            <a:ext cx="6629400" cy="1546225"/>
          </a:xfrm>
        </p:spPr>
        <p:txBody>
          <a:bodyPr/>
          <a:lstStyle>
            <a:lvl1pPr algn="l">
              <a:defRPr>
                <a:solidFill>
                  <a:srgbClr val="005195"/>
                </a:solidFill>
                <a:latin typeface="Arial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57400" y="4267200"/>
            <a:ext cx="6629400" cy="1066800"/>
          </a:xfrm>
        </p:spPr>
        <p:txBody>
          <a:bodyPr/>
          <a:lstStyle>
            <a:lvl1pPr marL="0" indent="0" algn="l">
              <a:buNone/>
              <a:defRPr>
                <a:solidFill>
                  <a:srgbClr val="6D6E7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D8184-9031-4DEC-A93A-6A34C64A3BEF}" type="datetime1">
              <a:rPr lang="en-US"/>
              <a:pPr>
                <a:defRPr/>
              </a:pPr>
              <a:t>6/6/2014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81000" y="6416675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www.openfabrics.org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026674A9-0B37-4387-93C6-B0D0F18698B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1139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F9B1DB-5DFA-4822-9F58-E41D3F8124CB}" type="datetime1">
              <a:rPr lang="en-US"/>
              <a:pPr>
                <a:defRPr/>
              </a:pPr>
              <a:t>6/6/2014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www.openfabrics.org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43D33A-93A5-4BFF-80F7-CA11B1D5A4D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3253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84CB0-B577-4CE6-9B48-99F8971EA1C2}" type="datetime1">
              <a:rPr lang="en-US"/>
              <a:pPr>
                <a:defRPr/>
              </a:pPr>
              <a:t>6/6/2014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www.openfabrics.org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5B563-F8B1-4269-BC3D-742FBA1155C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1527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155ACA-E42E-453C-BDC5-6FC782FE978C}" type="datetime1">
              <a:rPr lang="en-US"/>
              <a:pPr>
                <a:defRPr/>
              </a:pPr>
              <a:t>6/6/2014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www.openfabrics.org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29D3B-728D-40F7-9120-75B1C7519E0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3935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F6DD30-BB7F-4D74-B452-EEFC48C81BEB}" type="datetime1">
              <a:rPr lang="en-US"/>
              <a:pPr>
                <a:defRPr/>
              </a:pPr>
              <a:t>6/6/2014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www.openfabrics.org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597AF-E6D4-4531-90EE-FF9C09EA5DF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003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4E6798-D62C-4431-924F-FDB99EFC9ADF}" type="datetime1">
              <a:rPr lang="en-US"/>
              <a:pPr>
                <a:defRPr/>
              </a:pPr>
              <a:t>6/6/2014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www.openfabrics.org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444F97-8519-40DC-B33D-21A91080948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5377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21E8C2-D64E-4A59-B7D6-BA5967CEF420}" type="datetime1">
              <a:rPr lang="en-US"/>
              <a:pPr>
                <a:defRPr/>
              </a:pPr>
              <a:t>6/6/2014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www.openfabrics.org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E7C330-27CE-44E0-A30B-1CEAFDED838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9156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850496-88B9-42F6-A035-D8901D493FB1}" type="datetime1">
              <a:rPr lang="en-US"/>
              <a:pPr>
                <a:defRPr/>
              </a:pPr>
              <a:t>6/6/2014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www.openfabrics.org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03CCE-5CB7-4CC0-9F64-BBDEC500D11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0003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E34C21-7719-48C8-B845-6A1A0631AE63}" type="datetime1">
              <a:rPr lang="en-US"/>
              <a:pPr>
                <a:defRPr/>
              </a:pPr>
              <a:t>6/6/2014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www.openfabrics.org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D1DC10-E0F6-49E9-9C83-367FDE4738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421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27668-E8DE-48F7-8966-89B1C2277E0A}" type="datetime1">
              <a:rPr lang="en-US"/>
              <a:pPr>
                <a:defRPr/>
              </a:pPr>
              <a:t>6/6/2014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www.openfabrics.org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0C3BB-8C9F-4C73-83D5-D0952988A2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701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AA127-7CEC-47B4-8F5D-137B14CF34D0}" type="datetime1">
              <a:rPr lang="en-US"/>
              <a:pPr>
                <a:defRPr/>
              </a:pPr>
              <a:t>6/6/2014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www.openfabrics.org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76A122-A525-44D1-8EC7-152F09D51E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92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E19429-2AF5-444D-ADE7-F99F97FD7356}" type="datetime1">
              <a:rPr lang="en-US"/>
              <a:pPr>
                <a:defRPr/>
              </a:pPr>
              <a:t>6/6/2014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www.openfabrics.org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AE7352-4E47-4E53-AB32-658BE41E6E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4696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7C928-B232-4D00-8981-04367AF050D3}" type="datetime1">
              <a:rPr lang="en-US"/>
              <a:pPr>
                <a:defRPr/>
              </a:pPr>
              <a:t>6/6/2014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www.openfabrics.org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9DC45-1C6C-4BED-82E4-43BABEE2FB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12012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F20C02-5B51-4BA5-BABD-7965897B4FEA}" type="datetime1">
              <a:rPr lang="en-US"/>
              <a:pPr>
                <a:defRPr/>
              </a:pPr>
              <a:t>6/6/2014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www.openfabrics.org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CBBA13-48E2-489A-A3AD-F5EC1950E4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0078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601D5B-E0C6-4268-8CE2-5C8721B3CE74}" type="datetime1">
              <a:rPr lang="en-US"/>
              <a:pPr>
                <a:defRPr/>
              </a:pPr>
              <a:t>6/6/2014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www.openfabrics.org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6CBA07-2D4E-42BD-A184-7167E6B12C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936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C57FAD-4C19-4958-90EC-7829DD54BE8C}" type="datetime1">
              <a:rPr lang="en-US"/>
              <a:pPr>
                <a:defRPr/>
              </a:pPr>
              <a:t>6/6/2014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www.openfabrics.org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1DCEA-1830-4287-BA6E-C765A97060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5736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E87149-6FE4-4A67-B001-B56D21228049}" type="datetime1">
              <a:rPr lang="en-US"/>
              <a:pPr>
                <a:defRPr/>
              </a:pPr>
              <a:t>6/6/2014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www.openfabrics.org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C9992-BBCA-4A71-82A5-5523CE63FB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2923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F08770-D182-4A8A-A267-005A8D1A7ACF}" type="datetime1">
              <a:rPr lang="en-US"/>
              <a:pPr>
                <a:defRPr/>
              </a:pPr>
              <a:t>6/6/2014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www.openfabrics.org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6B589-6024-4D25-91DD-9AE7BE0F0A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0053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FEB0DE-2464-4F1A-AA34-A5DBA6EA4AB0}" type="datetime1">
              <a:rPr lang="en-US"/>
              <a:pPr>
                <a:defRPr/>
              </a:pPr>
              <a:t>6/6/2014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www.openfabrics.org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2EFA7C-C88C-4CB7-A36D-FD8A6A6EE6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870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jpe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9" descr="ribbon_small_rgb.jpg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71600"/>
            <a:ext cx="9144000" cy="15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11"/>
          <p:cNvSpPr>
            <a:spLocks noChangeArrowheads="1"/>
          </p:cNvSpPr>
          <p:nvPr userDrawn="1"/>
        </p:nvSpPr>
        <p:spPr bwMode="auto">
          <a:xfrm>
            <a:off x="0" y="6492875"/>
            <a:ext cx="9144000" cy="212725"/>
          </a:xfrm>
          <a:prstGeom prst="rect">
            <a:avLst/>
          </a:prstGeom>
          <a:solidFill>
            <a:srgbClr val="E55302"/>
          </a:solidFill>
          <a:ln w="9525">
            <a:noFill/>
            <a:miter lim="800000"/>
            <a:headEnd/>
            <a:tailEnd/>
          </a:ln>
          <a:effectLst>
            <a:outerShdw dist="23000" dir="5400000" rotWithShape="0">
              <a:srgbClr val="808080">
                <a:alpha val="34998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latin typeface="Calibri" pitchFamily="4" charset="0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7467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981200"/>
            <a:ext cx="8229600" cy="464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91200" y="64166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FFFFFF"/>
                </a:solidFill>
                <a:cs typeface="Arial" charset="0"/>
              </a:defRPr>
            </a:lvl1pPr>
          </a:lstStyle>
          <a:p>
            <a:pPr>
              <a:defRPr/>
            </a:pPr>
            <a:fld id="{954FEE9D-CB58-4C73-AC30-158FF729AF4B}" type="datetime1">
              <a:rPr lang="en-US"/>
              <a:pPr>
                <a:defRPr/>
              </a:pPr>
              <a:t>6/6/2014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16675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chemeClr val="bg1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en-US"/>
              <a:t>www.openfabrics.org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4166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bg1"/>
                </a:solidFill>
                <a:cs typeface="Arial" charset="0"/>
              </a:defRPr>
            </a:lvl1pPr>
          </a:lstStyle>
          <a:p>
            <a:pPr>
              <a:defRPr/>
            </a:pPr>
            <a:fld id="{AA674834-1A8B-40BC-80AD-CF4F17145E9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1033" name="Picture 6" descr="OpenFabric_Alliance_Logo_ppt.jpg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228600"/>
            <a:ext cx="11049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1" name="Straight Connector 20"/>
          <p:cNvCxnSpPr/>
          <p:nvPr userDrawn="1"/>
        </p:nvCxnSpPr>
        <p:spPr>
          <a:xfrm>
            <a:off x="0" y="1447800"/>
            <a:ext cx="9144000" cy="1588"/>
          </a:xfrm>
          <a:prstGeom prst="line">
            <a:avLst/>
          </a:prstGeom>
          <a:ln w="12700" cap="flat" cmpd="sng" algn="ctr">
            <a:solidFill>
              <a:srgbClr val="E5530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03" r:id="rId2"/>
    <p:sldLayoutId id="2147483804" r:id="rId3"/>
    <p:sldLayoutId id="2147483805" r:id="rId4"/>
    <p:sldLayoutId id="2147483806" r:id="rId5"/>
    <p:sldLayoutId id="2147483807" r:id="rId6"/>
    <p:sldLayoutId id="2147483808" r:id="rId7"/>
    <p:sldLayoutId id="2147483809" r:id="rId8"/>
  </p:sldLayoutIdLst>
  <p:hf hd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4000" kern="1200">
          <a:solidFill>
            <a:srgbClr val="005195"/>
          </a:solidFill>
          <a:latin typeface="Arial"/>
          <a:ea typeface="ＭＳ Ｐゴシック" pitchFamily="4" charset="-128"/>
          <a:cs typeface="Arial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rgbClr val="005195"/>
          </a:solidFill>
          <a:latin typeface="Arial" charset="0"/>
          <a:ea typeface="ＭＳ Ｐゴシック" pitchFamily="4" charset="-128"/>
          <a:cs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rgbClr val="005195"/>
          </a:solidFill>
          <a:latin typeface="Arial" charset="0"/>
          <a:ea typeface="ＭＳ Ｐゴシック" pitchFamily="4" charset="-128"/>
          <a:cs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rgbClr val="005195"/>
          </a:solidFill>
          <a:latin typeface="Arial" charset="0"/>
          <a:ea typeface="ＭＳ Ｐゴシック" pitchFamily="4" charset="-128"/>
          <a:cs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rgbClr val="005195"/>
          </a:solidFill>
          <a:latin typeface="Arial" charset="0"/>
          <a:ea typeface="ＭＳ Ｐゴシック" pitchFamily="4" charset="-128"/>
          <a:cs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4000">
          <a:solidFill>
            <a:srgbClr val="005195"/>
          </a:solidFill>
          <a:latin typeface="Arial" charset="0"/>
          <a:ea typeface="ＭＳ Ｐゴシック" pitchFamily="4" charset="-128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4000">
          <a:solidFill>
            <a:srgbClr val="005195"/>
          </a:solidFill>
          <a:latin typeface="Arial" charset="0"/>
          <a:ea typeface="ＭＳ Ｐゴシック" pitchFamily="4" charset="-128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4000">
          <a:solidFill>
            <a:srgbClr val="005195"/>
          </a:solidFill>
          <a:latin typeface="Arial" charset="0"/>
          <a:ea typeface="ＭＳ Ｐゴシック" pitchFamily="4" charset="-128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4000">
          <a:solidFill>
            <a:srgbClr val="005195"/>
          </a:solidFill>
          <a:latin typeface="Arial" charset="0"/>
          <a:ea typeface="ＭＳ Ｐゴシック" pitchFamily="4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Arial"/>
          <a:ea typeface="ＭＳ Ｐゴシック" pitchFamily="4" charset="-128"/>
          <a:cs typeface="Arial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Arial"/>
          <a:ea typeface="ＭＳ Ｐゴシック" pitchFamily="4" charset="-128"/>
          <a:cs typeface="Arial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Arial"/>
          <a:ea typeface="ＭＳ Ｐゴシック" pitchFamily="4" charset="-128"/>
          <a:cs typeface="Arial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Arial"/>
          <a:ea typeface="ＭＳ Ｐゴシック" pitchFamily="4" charset="-128"/>
          <a:cs typeface="Arial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chemeClr val="tx1"/>
          </a:solidFill>
          <a:latin typeface="Arial"/>
          <a:ea typeface="ＭＳ Ｐゴシック" pitchFamily="4" charset="-128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3CC6D79-0884-4DA1-82E3-EB55CC8309D9}" type="datetime1">
              <a:rPr lang="en-US"/>
              <a:pPr>
                <a:defRPr/>
              </a:pPr>
              <a:t>6/6/2014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www.openfabrics.org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A573700-73E0-48CA-A27A-6C97636940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  <p:sldLayoutId id="2147483811" r:id="rId2"/>
    <p:sldLayoutId id="2147483812" r:id="rId3"/>
    <p:sldLayoutId id="2147483813" r:id="rId4"/>
    <p:sldLayoutId id="2147483814" r:id="rId5"/>
    <p:sldLayoutId id="2147483815" r:id="rId6"/>
    <p:sldLayoutId id="2147483816" r:id="rId7"/>
    <p:sldLayoutId id="2147483817" r:id="rId8"/>
    <p:sldLayoutId id="2147483818" r:id="rId9"/>
    <p:sldLayoutId id="2147483819" r:id="rId10"/>
    <p:sldLayoutId id="2147483820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57400" y="2286000"/>
            <a:ext cx="6629400" cy="1546225"/>
          </a:xfrm>
        </p:spPr>
        <p:txBody>
          <a:bodyPr/>
          <a:lstStyle/>
          <a:p>
            <a:r>
              <a:rPr lang="en-US" dirty="0" smtClean="0"/>
              <a:t>Fabric Interfaces </a:t>
            </a:r>
            <a:r>
              <a:rPr lang="en-US" dirty="0" smtClean="0"/>
              <a:t>Architecture – v4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57400" y="4114800"/>
            <a:ext cx="6629400" cy="838200"/>
          </a:xfrm>
        </p:spPr>
        <p:txBody>
          <a:bodyPr/>
          <a:lstStyle/>
          <a:p>
            <a:r>
              <a:rPr lang="en-US" dirty="0" smtClean="0"/>
              <a:t>Sean Hefty - Intel Corporation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4347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609600" y="1752600"/>
            <a:ext cx="8229600" cy="4646613"/>
          </a:xfrm>
        </p:spPr>
        <p:txBody>
          <a:bodyPr/>
          <a:lstStyle/>
          <a:p>
            <a:r>
              <a:rPr lang="en-US" dirty="0" smtClean="0"/>
              <a:t>Do </a:t>
            </a:r>
            <a:r>
              <a:rPr lang="en-US" dirty="0" smtClean="0"/>
              <a:t>we have the right type of objects defines?</a:t>
            </a:r>
          </a:p>
          <a:p>
            <a:r>
              <a:rPr lang="en-US" dirty="0" smtClean="0"/>
              <a:t>Do we have the correct object relationships?</a:t>
            </a:r>
          </a:p>
          <a:p>
            <a:r>
              <a:rPr lang="en-US" dirty="0" smtClean="0"/>
              <a:t>Is </a:t>
            </a:r>
            <a:r>
              <a:rPr lang="en-US" dirty="0" smtClean="0"/>
              <a:t>functionality missing?</a:t>
            </a:r>
          </a:p>
          <a:p>
            <a:r>
              <a:rPr lang="en-US" dirty="0" smtClean="0"/>
              <a:t>Are interfaces associated with the right object?</a:t>
            </a:r>
          </a:p>
          <a:p>
            <a:r>
              <a:rPr lang="en-US" dirty="0" smtClean="0"/>
              <a:t>Do </a:t>
            </a:r>
            <a:r>
              <a:rPr lang="en-US" dirty="0" smtClean="0"/>
              <a:t>the semantics match well with the apps?</a:t>
            </a:r>
          </a:p>
          <a:p>
            <a:r>
              <a:rPr lang="en-US" dirty="0" smtClean="0"/>
              <a:t>What semantics are missing?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www.openfabrics.org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029D3B-728D-40F7-9120-75B1C7519E05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1185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High-Level Architecture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729191514"/>
              </p:ext>
            </p:extLst>
          </p:nvPr>
        </p:nvGraphicFramePr>
        <p:xfrm>
          <a:off x="152400" y="533400"/>
          <a:ext cx="4800600" cy="6248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221163"/>
          </a:xfrm>
        </p:spPr>
        <p:txBody>
          <a:bodyPr>
            <a:normAutofit/>
          </a:bodyPr>
          <a:lstStyle/>
          <a:p>
            <a:r>
              <a:rPr lang="en-US" sz="2400" dirty="0" smtClean="0"/>
              <a:t>Based on object-oriented programming concepts</a:t>
            </a:r>
          </a:p>
          <a:p>
            <a:r>
              <a:rPr lang="en-US" sz="2400" dirty="0" smtClean="0"/>
              <a:t>Derived objects define interfaces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www.openfabrics.org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3D33A-93A5-4BFF-80F7-CA11B1D5A4D3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5552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/>
          <p:cNvSpPr/>
          <p:nvPr/>
        </p:nvSpPr>
        <p:spPr>
          <a:xfrm>
            <a:off x="942472" y="2236201"/>
            <a:ext cx="6635277" cy="264059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US" sz="2000" dirty="0" smtClean="0">
                <a:solidFill>
                  <a:schemeClr val="tx1"/>
                </a:solidFill>
              </a:rPr>
              <a:t>Fabric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Fabric Object Model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www.openfabrics.org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416675"/>
            <a:ext cx="2133600" cy="365125"/>
          </a:xfrm>
        </p:spPr>
        <p:txBody>
          <a:bodyPr/>
          <a:lstStyle/>
          <a:p>
            <a:pPr>
              <a:defRPr/>
            </a:pPr>
            <a:fld id="{4743D33A-93A5-4BFF-80F7-CA11B1D5A4D3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942473" y="2045732"/>
            <a:ext cx="6982327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942473" y="1676400"/>
            <a:ext cx="69502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6D6E71"/>
                </a:solidFill>
              </a:rPr>
              <a:t>Fabric Interfaces</a:t>
            </a:r>
          </a:p>
        </p:txBody>
      </p:sp>
      <p:sp>
        <p:nvSpPr>
          <p:cNvPr id="36" name="Rectangle 35"/>
          <p:cNvSpPr/>
          <p:nvPr/>
        </p:nvSpPr>
        <p:spPr>
          <a:xfrm>
            <a:off x="1662112" y="5257800"/>
            <a:ext cx="1247748" cy="400886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NIC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loud 2"/>
          <p:cNvSpPr/>
          <p:nvPr/>
        </p:nvSpPr>
        <p:spPr>
          <a:xfrm>
            <a:off x="1731169" y="6003924"/>
            <a:ext cx="5562600" cy="625475"/>
          </a:xfrm>
          <a:prstGeom prst="cloud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Physical Fabric</a:t>
            </a:r>
            <a:endParaRPr lang="en-US" dirty="0"/>
          </a:p>
        </p:txBody>
      </p:sp>
      <p:sp>
        <p:nvSpPr>
          <p:cNvPr id="37" name="Rectangle 36"/>
          <p:cNvSpPr/>
          <p:nvPr/>
        </p:nvSpPr>
        <p:spPr>
          <a:xfrm>
            <a:off x="3889376" y="5257800"/>
            <a:ext cx="1247748" cy="400886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NIC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6330002" y="5257800"/>
            <a:ext cx="1247748" cy="400886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NIC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41" name="Elbow Connector 40"/>
          <p:cNvCxnSpPr>
            <a:stCxn id="36" idx="2"/>
            <a:endCxn id="3" idx="3"/>
          </p:cNvCxnSpPr>
          <p:nvPr/>
        </p:nvCxnSpPr>
        <p:spPr>
          <a:xfrm rot="16200000" flipH="1">
            <a:off x="3208727" y="4735944"/>
            <a:ext cx="381000" cy="2226483"/>
          </a:xfrm>
          <a:prstGeom prst="bentConnector3">
            <a:avLst/>
          </a:prstGeom>
          <a:ln>
            <a:headEnd type="stealth" w="lg" len="med"/>
            <a:tailEnd type="stealth" w="lg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Elbow Connector 42"/>
          <p:cNvCxnSpPr>
            <a:stCxn id="38" idx="2"/>
            <a:endCxn id="3" idx="3"/>
          </p:cNvCxnSpPr>
          <p:nvPr/>
        </p:nvCxnSpPr>
        <p:spPr>
          <a:xfrm rot="5400000">
            <a:off x="5542673" y="4628483"/>
            <a:ext cx="381000" cy="2441407"/>
          </a:xfrm>
          <a:prstGeom prst="bentConnector3">
            <a:avLst/>
          </a:prstGeom>
          <a:ln>
            <a:headEnd type="stealth" w="lg" len="med"/>
            <a:tailEnd type="stealth" w="lg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Elbow Connector 44"/>
          <p:cNvCxnSpPr>
            <a:stCxn id="37" idx="2"/>
            <a:endCxn id="3" idx="3"/>
          </p:cNvCxnSpPr>
          <p:nvPr/>
        </p:nvCxnSpPr>
        <p:spPr>
          <a:xfrm rot="5400000">
            <a:off x="4322360" y="5848796"/>
            <a:ext cx="381000" cy="781"/>
          </a:xfrm>
          <a:prstGeom prst="bentConnector3">
            <a:avLst/>
          </a:prstGeom>
          <a:ln>
            <a:headEnd type="stealth" w="lg" len="med"/>
            <a:tailEnd type="stealth" w="lg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2" name="Rectangle 51"/>
          <p:cNvSpPr/>
          <p:nvPr/>
        </p:nvSpPr>
        <p:spPr>
          <a:xfrm>
            <a:off x="1066801" y="3048000"/>
            <a:ext cx="2438399" cy="167640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Domain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4417593" y="3048000"/>
            <a:ext cx="2536283" cy="160020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Domain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1147837" y="3429000"/>
            <a:ext cx="1061963" cy="55758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Event Queue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147837" y="4078349"/>
            <a:ext cx="1061963" cy="55758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Event Counter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2306448" y="3423882"/>
            <a:ext cx="1061963" cy="55758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Endpoint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2306448" y="4075989"/>
            <a:ext cx="1061963" cy="55758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Address </a:t>
            </a:r>
            <a:r>
              <a:rPr lang="en-US" dirty="0" smtClean="0">
                <a:solidFill>
                  <a:schemeClr val="tx1"/>
                </a:solidFill>
              </a:rPr>
              <a:t>Service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4574562" y="3339600"/>
            <a:ext cx="1061963" cy="55758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Event Queue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4574562" y="3988949"/>
            <a:ext cx="1061963" cy="55758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Event Counter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733173" y="3334482"/>
            <a:ext cx="1061963" cy="55758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Endpoint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5733173" y="3986589"/>
            <a:ext cx="1061963" cy="55758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Address </a:t>
            </a:r>
            <a:r>
              <a:rPr lang="en-US" dirty="0" smtClean="0">
                <a:solidFill>
                  <a:schemeClr val="tx1"/>
                </a:solidFill>
              </a:rPr>
              <a:t>Service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5733172" y="2362200"/>
            <a:ext cx="1061963" cy="55758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Passive Endpoint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4568511" y="2362200"/>
            <a:ext cx="1061963" cy="55758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Event Queue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69" name="Elbow Connector 68"/>
          <p:cNvCxnSpPr>
            <a:stCxn id="52" idx="2"/>
            <a:endCxn id="36" idx="0"/>
          </p:cNvCxnSpPr>
          <p:nvPr/>
        </p:nvCxnSpPr>
        <p:spPr>
          <a:xfrm rot="5400000">
            <a:off x="2019294" y="4991093"/>
            <a:ext cx="533400" cy="15"/>
          </a:xfrm>
          <a:prstGeom prst="bentConnector3">
            <a:avLst/>
          </a:prstGeom>
          <a:ln>
            <a:headEnd type="stealth" w="lg" len="med"/>
            <a:tailEnd type="stealth" w="lg" len="med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74" name="Elbow Connector 73"/>
          <p:cNvCxnSpPr>
            <a:stCxn id="35" idx="1"/>
            <a:endCxn id="3" idx="2"/>
          </p:cNvCxnSpPr>
          <p:nvPr/>
        </p:nvCxnSpPr>
        <p:spPr>
          <a:xfrm rot="10800000" flipH="1" flipV="1">
            <a:off x="942471" y="3556500"/>
            <a:ext cx="805951" cy="2760162"/>
          </a:xfrm>
          <a:prstGeom prst="bentConnector3">
            <a:avLst>
              <a:gd name="adj1" fmla="val -28364"/>
            </a:avLst>
          </a:prstGeom>
          <a:ln w="19050">
            <a:prstDash val="sysDot"/>
            <a:headEnd type="stealth" w="lg" len="med"/>
            <a:tailEnd type="stealth" w="lg" len="med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76" name="Elbow Connector 75"/>
          <p:cNvCxnSpPr>
            <a:stCxn id="53" idx="2"/>
            <a:endCxn id="37" idx="0"/>
          </p:cNvCxnSpPr>
          <p:nvPr/>
        </p:nvCxnSpPr>
        <p:spPr>
          <a:xfrm rot="5400000">
            <a:off x="4794693" y="4366758"/>
            <a:ext cx="609600" cy="1172485"/>
          </a:xfrm>
          <a:prstGeom prst="bentConnector3">
            <a:avLst/>
          </a:prstGeom>
          <a:ln>
            <a:headEnd type="stealth" w="lg" len="med"/>
            <a:tailEnd type="stealth" w="lg" len="med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79" name="Elbow Connector 78"/>
          <p:cNvCxnSpPr>
            <a:stCxn id="53" idx="2"/>
            <a:endCxn id="38" idx="0"/>
          </p:cNvCxnSpPr>
          <p:nvPr/>
        </p:nvCxnSpPr>
        <p:spPr>
          <a:xfrm rot="16200000" flipH="1">
            <a:off x="6015005" y="4318929"/>
            <a:ext cx="609600" cy="1268141"/>
          </a:xfrm>
          <a:prstGeom prst="bentConnector3">
            <a:avLst>
              <a:gd name="adj1" fmla="val 50000"/>
            </a:avLst>
          </a:prstGeom>
          <a:ln>
            <a:headEnd type="stealth" w="lg" len="med"/>
            <a:tailEnd type="stealth" w="lg" len="med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92" name="Rounded Rectangle 91"/>
          <p:cNvSpPr/>
          <p:nvPr/>
        </p:nvSpPr>
        <p:spPr>
          <a:xfrm>
            <a:off x="2285985" y="2133600"/>
            <a:ext cx="1824990" cy="633956"/>
          </a:xfrm>
          <a:prstGeom prst="roundRect">
            <a:avLst/>
          </a:prstGeom>
          <a:solidFill>
            <a:srgbClr val="4F81BD"/>
          </a:soli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1428" tIns="45714" rIns="91428" bIns="45714" rtlCol="0" anchor="ctr"/>
          <a:lstStyle/>
          <a:p>
            <a:pPr algn="ctr" defTabSz="45714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kern="0" dirty="0" smtClean="0">
                <a:solidFill>
                  <a:prstClr val="white"/>
                </a:solidFill>
                <a:latin typeface="Calibri"/>
              </a:rPr>
              <a:t>Boundary of resource sharing</a:t>
            </a:r>
            <a:endParaRPr lang="en-US" kern="0" dirty="0">
              <a:solidFill>
                <a:prstClr val="white"/>
              </a:solidFill>
              <a:latin typeface="Calibri"/>
            </a:endParaRPr>
          </a:p>
        </p:txBody>
      </p:sp>
      <p:cxnSp>
        <p:nvCxnSpPr>
          <p:cNvPr id="94" name="Straight Arrow Connector 93"/>
          <p:cNvCxnSpPr>
            <a:stCxn id="92" idx="2"/>
          </p:cNvCxnSpPr>
          <p:nvPr/>
        </p:nvCxnSpPr>
        <p:spPr>
          <a:xfrm>
            <a:off x="3198480" y="2767556"/>
            <a:ext cx="0" cy="2804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>
            <a:off x="4038600" y="2767556"/>
            <a:ext cx="378993" cy="2804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8" name="Straight Arrow Connector 97"/>
          <p:cNvCxnSpPr/>
          <p:nvPr/>
        </p:nvCxnSpPr>
        <p:spPr>
          <a:xfrm flipH="1">
            <a:off x="5685734" y="1981200"/>
            <a:ext cx="578420" cy="3810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Arrow Connector 99"/>
          <p:cNvCxnSpPr/>
          <p:nvPr/>
        </p:nvCxnSpPr>
        <p:spPr>
          <a:xfrm>
            <a:off x="6553200" y="2125690"/>
            <a:ext cx="0" cy="23651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Arrow Connector 102"/>
          <p:cNvCxnSpPr/>
          <p:nvPr/>
        </p:nvCxnSpPr>
        <p:spPr>
          <a:xfrm flipH="1" flipV="1">
            <a:off x="6953878" y="4354784"/>
            <a:ext cx="285122" cy="18939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0" name="Rounded Rectangle 89"/>
          <p:cNvSpPr/>
          <p:nvPr/>
        </p:nvSpPr>
        <p:spPr>
          <a:xfrm>
            <a:off x="7086600" y="4495800"/>
            <a:ext cx="1967865" cy="633956"/>
          </a:xfrm>
          <a:prstGeom prst="roundRect">
            <a:avLst/>
          </a:prstGeom>
          <a:solidFill>
            <a:srgbClr val="4F81BD"/>
          </a:soli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1428" tIns="45714" rIns="91428" bIns="45714" rtlCol="0" anchor="ctr"/>
          <a:lstStyle/>
          <a:p>
            <a:pPr algn="ctr" defTabSz="45714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kern="0" dirty="0" smtClean="0">
                <a:solidFill>
                  <a:prstClr val="white"/>
                </a:solidFill>
                <a:latin typeface="Calibri"/>
              </a:rPr>
              <a:t>Provider abstracts multiple NICs</a:t>
            </a:r>
            <a:endParaRPr lang="en-US" kern="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6172200" y="1219200"/>
            <a:ext cx="2366995" cy="906490"/>
          </a:xfrm>
          <a:prstGeom prst="roundRect">
            <a:avLst/>
          </a:prstGeom>
          <a:solidFill>
            <a:srgbClr val="4F81BD"/>
          </a:soli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1428" tIns="45714" rIns="91428" bIns="45714" rtlCol="0" anchor="ctr"/>
          <a:lstStyle/>
          <a:p>
            <a:pPr algn="ctr" defTabSz="45714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kern="0" dirty="0" smtClean="0">
                <a:solidFill>
                  <a:prstClr val="white"/>
                </a:solidFill>
                <a:latin typeface="Calibri"/>
              </a:rPr>
              <a:t>Software objects usable across multiple HW providers</a:t>
            </a:r>
            <a:endParaRPr lang="en-US" kern="0" dirty="0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5026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www.openfabrics.org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3D33A-93A5-4BFF-80F7-CA11B1D5A4D3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0"/>
            <a:ext cx="601305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5715000" y="3657600"/>
            <a:ext cx="3124200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dirty="0" smtClean="0"/>
              <a:t>Object / Interface Model</a:t>
            </a:r>
            <a:endParaRPr lang="en-US" sz="2800" dirty="0"/>
          </a:p>
        </p:txBody>
      </p:sp>
      <p:sp>
        <p:nvSpPr>
          <p:cNvPr id="3" name="Right Brace 2"/>
          <p:cNvSpPr/>
          <p:nvPr/>
        </p:nvSpPr>
        <p:spPr>
          <a:xfrm>
            <a:off x="6400800" y="0"/>
            <a:ext cx="304800" cy="3581400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Brace 7"/>
          <p:cNvSpPr/>
          <p:nvPr/>
        </p:nvSpPr>
        <p:spPr>
          <a:xfrm>
            <a:off x="5257800" y="3531394"/>
            <a:ext cx="304800" cy="3324225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6019800" y="6019800"/>
            <a:ext cx="2819400" cy="381000"/>
          </a:xfrm>
          <a:prstGeom prst="roundRect">
            <a:avLst/>
          </a:prstGeom>
          <a:solidFill>
            <a:srgbClr val="4F81BD"/>
          </a:soli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1428" tIns="45714" rIns="91428" bIns="45714" rtlCol="0" anchor="ctr"/>
          <a:lstStyle/>
          <a:p>
            <a:pPr algn="ctr" defTabSz="45714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i="1" kern="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Enlarged on following slides</a:t>
            </a:r>
            <a:endParaRPr lang="en-US" sz="1600" i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9366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www.openfabrics.org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444F97-8519-40DC-B33D-21A91080948E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27907"/>
            <a:ext cx="9144000" cy="5189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34897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www.openfabrics.org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444F97-8519-40DC-B33D-21A91080948E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015724"/>
            <a:ext cx="8229601" cy="5842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Endpoints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3938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Application Expectations</a:t>
            </a:r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609600" y="1830387"/>
            <a:ext cx="8229600" cy="4646613"/>
          </a:xfrm>
        </p:spPr>
        <p:txBody>
          <a:bodyPr/>
          <a:lstStyle/>
          <a:p>
            <a:r>
              <a:rPr lang="en-US" dirty="0" smtClean="0"/>
              <a:t>Progress</a:t>
            </a:r>
          </a:p>
          <a:p>
            <a:r>
              <a:rPr lang="en-US" dirty="0" smtClean="0"/>
              <a:t>Ordering - completions and data delivery</a:t>
            </a:r>
          </a:p>
          <a:p>
            <a:r>
              <a:rPr lang="en-US" dirty="0" smtClean="0"/>
              <a:t>Multi-threading and locking model</a:t>
            </a:r>
          </a:p>
          <a:p>
            <a:r>
              <a:rPr lang="en-US" dirty="0" smtClean="0"/>
              <a:t>Buffering</a:t>
            </a:r>
          </a:p>
          <a:p>
            <a:r>
              <a:rPr lang="en-US" dirty="0" smtClean="0"/>
              <a:t>Compatibility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www.openfabrics.org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029D3B-728D-40F7-9120-75B1C7519E05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63334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Progress</a:t>
            </a:r>
            <a:endParaRPr lang="en-US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Ability of the underlying implementation to complete processing of an asynchronous request</a:t>
            </a:r>
          </a:p>
          <a:p>
            <a:r>
              <a:rPr lang="en-US" dirty="0" smtClean="0"/>
              <a:t>Need to consider </a:t>
            </a:r>
            <a:r>
              <a:rPr lang="en-US" b="1" dirty="0" smtClean="0"/>
              <a:t>ALL</a:t>
            </a:r>
            <a:r>
              <a:rPr lang="en-US" dirty="0" smtClean="0"/>
              <a:t> asynchronous requests</a:t>
            </a:r>
          </a:p>
          <a:p>
            <a:pPr lvl="1"/>
            <a:r>
              <a:rPr lang="en-US" dirty="0" smtClean="0"/>
              <a:t>Connections, address resolution, data transfers, event processing, completions, etc.</a:t>
            </a:r>
          </a:p>
          <a:p>
            <a:r>
              <a:rPr lang="en-US" dirty="0" smtClean="0"/>
              <a:t>HW/SW mix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www.openfabrics.org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3D33A-93A5-4BFF-80F7-CA11B1D5A4D3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1905000" y="5257800"/>
            <a:ext cx="5486400" cy="1066800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All(?) current solutions require significant software components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8910878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Progress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Support two progress models</a:t>
            </a:r>
          </a:p>
          <a:p>
            <a:pPr lvl="1"/>
            <a:r>
              <a:rPr lang="en-US" dirty="0" smtClean="0"/>
              <a:t>Automatic and </a:t>
            </a:r>
            <a:r>
              <a:rPr lang="en-US" dirty="0" smtClean="0"/>
              <a:t>manual</a:t>
            </a:r>
            <a:endParaRPr lang="en-US" dirty="0" smtClean="0"/>
          </a:p>
          <a:p>
            <a:r>
              <a:rPr lang="en-US" dirty="0" smtClean="0"/>
              <a:t>Separate operations as belonging to one of two progress domains</a:t>
            </a:r>
          </a:p>
          <a:p>
            <a:pPr lvl="1"/>
            <a:r>
              <a:rPr lang="en-US" dirty="0" smtClean="0"/>
              <a:t>Data or control</a:t>
            </a:r>
          </a:p>
          <a:p>
            <a:pPr lvl="1"/>
            <a:r>
              <a:rPr lang="en-US" dirty="0" smtClean="0"/>
              <a:t>Report progress model for each domain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www.openfabrics.org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3D33A-93A5-4BFF-80F7-CA11B1D5A4D3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0107408"/>
              </p:ext>
            </p:extLst>
          </p:nvPr>
        </p:nvGraphicFramePr>
        <p:xfrm>
          <a:off x="2209800" y="4983480"/>
          <a:ext cx="4876800" cy="1264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43832"/>
                <a:gridCol w="1488394"/>
                <a:gridCol w="1844574"/>
              </a:tblGrid>
              <a:tr h="4216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SAMPLE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Manual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Automatic</a:t>
                      </a:r>
                      <a:endParaRPr lang="en-US" b="1" dirty="0"/>
                    </a:p>
                  </a:txBody>
                  <a:tcPr/>
                </a:tc>
              </a:tr>
              <a:tr h="4216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Data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Software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Hardware offload</a:t>
                      </a:r>
                      <a:endParaRPr lang="en-US" dirty="0"/>
                    </a:p>
                  </a:txBody>
                  <a:tcPr/>
                </a:tc>
              </a:tr>
              <a:tr h="4216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Control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Software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Kernel services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04355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Automatic Progress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Ideally hardware </a:t>
            </a:r>
            <a:r>
              <a:rPr lang="en-US" dirty="0" smtClean="0"/>
              <a:t>offload model</a:t>
            </a:r>
          </a:p>
          <a:p>
            <a:pPr lvl="1"/>
            <a:r>
              <a:rPr lang="en-US" dirty="0" smtClean="0"/>
              <a:t>Or standard kernel services / threads for control operations</a:t>
            </a:r>
          </a:p>
          <a:p>
            <a:r>
              <a:rPr lang="en-US" dirty="0" smtClean="0"/>
              <a:t>Once an operation is initiated, it will complete without further user intervention or calls into the </a:t>
            </a:r>
            <a:r>
              <a:rPr lang="en-US" dirty="0" smtClean="0"/>
              <a:t>API</a:t>
            </a:r>
          </a:p>
          <a:p>
            <a:pPr lvl="1"/>
            <a:r>
              <a:rPr lang="en-US" dirty="0" smtClean="0"/>
              <a:t>True if acting as either an initiator or target</a:t>
            </a:r>
            <a:endParaRPr lang="en-US" dirty="0" smtClean="0"/>
          </a:p>
          <a:p>
            <a:r>
              <a:rPr lang="en-US" dirty="0"/>
              <a:t>Automatic progress meets </a:t>
            </a:r>
            <a:r>
              <a:rPr lang="en-US" dirty="0" smtClean="0"/>
              <a:t>manual model </a:t>
            </a:r>
            <a:r>
              <a:rPr lang="en-US" dirty="0"/>
              <a:t>by </a:t>
            </a:r>
            <a:r>
              <a:rPr lang="en-US" dirty="0" smtClean="0"/>
              <a:t>definition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www.openfabrics.org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3D33A-93A5-4BFF-80F7-CA11B1D5A4D3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27508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Manual Progress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Implies significant software component</a:t>
            </a:r>
          </a:p>
          <a:p>
            <a:r>
              <a:rPr lang="en-US" dirty="0" smtClean="0"/>
              <a:t>Required to occur </a:t>
            </a:r>
            <a:r>
              <a:rPr lang="en-US" dirty="0" smtClean="0"/>
              <a:t>when reading or waiting on </a:t>
            </a:r>
            <a:r>
              <a:rPr lang="en-US" dirty="0" smtClean="0"/>
              <a:t>EQ(s)</a:t>
            </a:r>
          </a:p>
          <a:p>
            <a:pPr lvl="1"/>
            <a:r>
              <a:rPr lang="en-US" dirty="0" smtClean="0"/>
              <a:t>Requirement limited </a:t>
            </a:r>
            <a:r>
              <a:rPr lang="en-US" dirty="0"/>
              <a:t>to objects associated with selected EQ(s)</a:t>
            </a:r>
            <a:endParaRPr lang="en-US" dirty="0" smtClean="0"/>
          </a:p>
          <a:p>
            <a:pPr lvl="1"/>
            <a:r>
              <a:rPr lang="en-US" dirty="0" smtClean="0"/>
              <a:t>Not intended to restrict provider implementation</a:t>
            </a:r>
            <a:endParaRPr lang="en-US" dirty="0" smtClean="0"/>
          </a:p>
          <a:p>
            <a:r>
              <a:rPr lang="en-US" dirty="0" smtClean="0"/>
              <a:t>Application can use separate EQs for control and </a:t>
            </a:r>
            <a:r>
              <a:rPr lang="en-US" dirty="0" smtClean="0"/>
              <a:t>data</a:t>
            </a:r>
            <a:endParaRPr lang="en-US" dirty="0" smtClean="0"/>
          </a:p>
          <a:p>
            <a:r>
              <a:rPr lang="en-US" dirty="0"/>
              <a:t>App can request automatic progress</a:t>
            </a:r>
          </a:p>
          <a:p>
            <a:pPr lvl="1"/>
            <a:r>
              <a:rPr lang="en-US" dirty="0" smtClean="0"/>
              <a:t>E.g. app wants to wait on native wait object</a:t>
            </a:r>
          </a:p>
          <a:p>
            <a:pPr lvl="1"/>
            <a:r>
              <a:rPr lang="en-US" dirty="0" smtClean="0"/>
              <a:t>Implies </a:t>
            </a:r>
            <a:r>
              <a:rPr lang="en-US" dirty="0"/>
              <a:t>provider allocated </a:t>
            </a:r>
            <a:r>
              <a:rPr lang="en-US" dirty="0" smtClean="0"/>
              <a:t>threading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www.openfabrics.org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3D33A-93A5-4BFF-80F7-CA11B1D5A4D3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83972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Ordering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Applies to a single initiator endpoint performing data transfers to one target endpoint over the same data flow</a:t>
            </a:r>
          </a:p>
          <a:p>
            <a:pPr lvl="1"/>
            <a:r>
              <a:rPr lang="en-US" dirty="0" smtClean="0"/>
              <a:t>Data flow may be a conceptual </a:t>
            </a:r>
            <a:r>
              <a:rPr lang="en-US" dirty="0" err="1" smtClean="0"/>
              <a:t>QoS</a:t>
            </a:r>
            <a:r>
              <a:rPr lang="en-US" dirty="0" smtClean="0"/>
              <a:t> level or path through the network</a:t>
            </a:r>
          </a:p>
          <a:p>
            <a:r>
              <a:rPr lang="en-US" dirty="0" smtClean="0"/>
              <a:t>Separate ordering domains</a:t>
            </a:r>
          </a:p>
          <a:p>
            <a:pPr lvl="1"/>
            <a:r>
              <a:rPr lang="en-US" dirty="0" smtClean="0"/>
              <a:t>Completions, message, data</a:t>
            </a:r>
          </a:p>
          <a:p>
            <a:r>
              <a:rPr lang="en-US" dirty="0" smtClean="0"/>
              <a:t>Fenced ordering may be obtained using </a:t>
            </a:r>
            <a:r>
              <a:rPr lang="en-US" dirty="0" err="1" smtClean="0"/>
              <a:t>fi_sync</a:t>
            </a:r>
            <a:r>
              <a:rPr lang="en-US" dirty="0" smtClean="0"/>
              <a:t> operation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www.openfabrics.org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3D33A-93A5-4BFF-80F7-CA11B1D5A4D3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28727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Completion Ordering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Order in which operation completions are reported relative to their submission</a:t>
            </a:r>
          </a:p>
          <a:p>
            <a:r>
              <a:rPr lang="en-US" dirty="0" smtClean="0"/>
              <a:t>Unordered or ordered</a:t>
            </a:r>
          </a:p>
          <a:p>
            <a:pPr lvl="1"/>
            <a:r>
              <a:rPr lang="en-US" dirty="0" smtClean="0"/>
              <a:t>No </a:t>
            </a:r>
            <a:r>
              <a:rPr lang="en-US" dirty="0" smtClean="0"/>
              <a:t>application defined </a:t>
            </a:r>
            <a:r>
              <a:rPr lang="en-US" dirty="0" smtClean="0"/>
              <a:t>requirement for ordered </a:t>
            </a:r>
            <a:r>
              <a:rPr lang="en-US" dirty="0" smtClean="0"/>
              <a:t>completions</a:t>
            </a:r>
            <a:endParaRPr lang="en-US" dirty="0" smtClean="0"/>
          </a:p>
          <a:p>
            <a:r>
              <a:rPr lang="en-US" dirty="0" smtClean="0"/>
              <a:t>Default: </a:t>
            </a:r>
            <a:r>
              <a:rPr lang="en-US" dirty="0" smtClean="0"/>
              <a:t>unordered</a:t>
            </a:r>
          </a:p>
          <a:p>
            <a:pPr lvl="1"/>
            <a:r>
              <a:rPr lang="en-US" dirty="0" smtClean="0"/>
              <a:t>Ordering may impose significant software overhead / latency dependent on endpoint type</a:t>
            </a:r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www.openfabrics.org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3D33A-93A5-4BFF-80F7-CA11B1D5A4D3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16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Message Ordering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981200"/>
            <a:ext cx="8382000" cy="464661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Order in which message (transport) headers are processed</a:t>
            </a:r>
          </a:p>
          <a:p>
            <a:pPr lvl="1"/>
            <a:r>
              <a:rPr lang="en-US" dirty="0" smtClean="0"/>
              <a:t>I.e. whether transport message are received in or out of order	</a:t>
            </a:r>
          </a:p>
          <a:p>
            <a:r>
              <a:rPr lang="en-US" dirty="0" smtClean="0"/>
              <a:t>Determined by selection of ordering bits</a:t>
            </a:r>
          </a:p>
          <a:p>
            <a:pPr lvl="1"/>
            <a:r>
              <a:rPr lang="en-US" dirty="0" smtClean="0"/>
              <a:t>[Read | Write | Send]   After   [Read | Write | Send]</a:t>
            </a:r>
          </a:p>
          <a:p>
            <a:pPr lvl="1"/>
            <a:r>
              <a:rPr lang="en-US" dirty="0" smtClean="0"/>
              <a:t>RAR, RAW, RAS, WAR, WAW, WAS, SAR, SAW, SAS</a:t>
            </a:r>
          </a:p>
          <a:p>
            <a:r>
              <a:rPr lang="en-US" dirty="0" smtClean="0"/>
              <a:t>Example:</a:t>
            </a:r>
          </a:p>
          <a:p>
            <a:pPr lvl="1"/>
            <a:r>
              <a:rPr lang="en-US" dirty="0" err="1" smtClean="0"/>
              <a:t>fi_order</a:t>
            </a:r>
            <a:r>
              <a:rPr lang="en-US" dirty="0" smtClean="0"/>
              <a:t> = 0  // unordered</a:t>
            </a:r>
          </a:p>
          <a:p>
            <a:pPr lvl="1"/>
            <a:r>
              <a:rPr lang="en-US" dirty="0" err="1" smtClean="0"/>
              <a:t>fi_order</a:t>
            </a:r>
            <a:r>
              <a:rPr lang="en-US" dirty="0" smtClean="0"/>
              <a:t> = RAR | RAW | RAS | WAW | WAS |</a:t>
            </a:r>
            <a:br>
              <a:rPr lang="en-US" dirty="0" smtClean="0"/>
            </a:br>
            <a:r>
              <a:rPr lang="en-US" dirty="0" smtClean="0"/>
              <a:t>			    SAW | SAS     // IB/</a:t>
            </a:r>
            <a:r>
              <a:rPr lang="en-US" dirty="0" err="1" smtClean="0"/>
              <a:t>iWarp</a:t>
            </a:r>
            <a:r>
              <a:rPr lang="en-US" dirty="0" smtClean="0"/>
              <a:t> like ordering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www.openfabrics.org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3D33A-93A5-4BFF-80F7-CA11B1D5A4D3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48616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Ordering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981200"/>
            <a:ext cx="8382000" cy="4646613"/>
          </a:xfrm>
        </p:spPr>
        <p:txBody>
          <a:bodyPr>
            <a:normAutofit/>
          </a:bodyPr>
          <a:lstStyle/>
          <a:p>
            <a:r>
              <a:rPr lang="en-US" dirty="0" smtClean="0"/>
              <a:t>Delivery order of transport data into target </a:t>
            </a:r>
            <a:r>
              <a:rPr lang="en-US" dirty="0" smtClean="0"/>
              <a:t>memory between messages</a:t>
            </a:r>
            <a:endParaRPr lang="en-US" dirty="0" smtClean="0"/>
          </a:p>
          <a:p>
            <a:pPr lvl="1"/>
            <a:r>
              <a:rPr lang="en-US" dirty="0" smtClean="0"/>
              <a:t>Ordering per byte-addressable location</a:t>
            </a:r>
          </a:p>
          <a:p>
            <a:pPr lvl="1"/>
            <a:r>
              <a:rPr lang="en-US" dirty="0" smtClean="0"/>
              <a:t>I.e. access to the same byte in memory</a:t>
            </a:r>
          </a:p>
          <a:p>
            <a:r>
              <a:rPr lang="en-US" dirty="0" smtClean="0"/>
              <a:t>Ordering constrained by message ordering rules</a:t>
            </a:r>
          </a:p>
          <a:p>
            <a:pPr lvl="1"/>
            <a:r>
              <a:rPr lang="en-US" dirty="0" smtClean="0"/>
              <a:t>Must at least have message ordering first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www.openfabrics.org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3D33A-93A5-4BFF-80F7-CA11B1D5A4D3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59193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Ordering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981200"/>
            <a:ext cx="8382000" cy="4646613"/>
          </a:xfrm>
        </p:spPr>
        <p:txBody>
          <a:bodyPr>
            <a:normAutofit/>
          </a:bodyPr>
          <a:lstStyle/>
          <a:p>
            <a:r>
              <a:rPr lang="en-US" dirty="0" smtClean="0"/>
              <a:t>Ordering limited to message order size</a:t>
            </a:r>
          </a:p>
          <a:p>
            <a:pPr lvl="1"/>
            <a:r>
              <a:rPr lang="en-US" dirty="0" smtClean="0"/>
              <a:t>E.g. MTU</a:t>
            </a:r>
          </a:p>
          <a:p>
            <a:pPr lvl="1"/>
            <a:r>
              <a:rPr lang="en-US" dirty="0" smtClean="0"/>
              <a:t>In order data delivery if transfer &lt;= message order size</a:t>
            </a:r>
          </a:p>
          <a:p>
            <a:pPr lvl="1"/>
            <a:r>
              <a:rPr lang="en-US" dirty="0" smtClean="0"/>
              <a:t>WAW, RAW, WAR sizes?</a:t>
            </a:r>
          </a:p>
          <a:p>
            <a:r>
              <a:rPr lang="en-US" dirty="0" smtClean="0"/>
              <a:t>Message order size = 0</a:t>
            </a:r>
            <a:endParaRPr lang="en-US" dirty="0"/>
          </a:p>
          <a:p>
            <a:pPr lvl="1"/>
            <a:r>
              <a:rPr lang="en-US" dirty="0" smtClean="0"/>
              <a:t>No data ordering</a:t>
            </a:r>
          </a:p>
          <a:p>
            <a:r>
              <a:rPr lang="en-US" dirty="0" smtClean="0"/>
              <a:t>Message order size = -1</a:t>
            </a:r>
          </a:p>
          <a:p>
            <a:pPr lvl="1"/>
            <a:r>
              <a:rPr lang="en-US" dirty="0" smtClean="0"/>
              <a:t>All data ordered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www.openfabrics.org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3D33A-93A5-4BFF-80F7-CA11B1D5A4D3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0426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Ordering Rules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Ordering to different target endpoints not defined</a:t>
            </a:r>
          </a:p>
          <a:p>
            <a:r>
              <a:rPr lang="en-US" dirty="0" smtClean="0"/>
              <a:t>Per message ordering semantics implemented using different data flows</a:t>
            </a:r>
          </a:p>
          <a:p>
            <a:pPr lvl="1"/>
            <a:r>
              <a:rPr lang="en-US" dirty="0" smtClean="0"/>
              <a:t>Data flows may be less flexible,  but easier to optimize for</a:t>
            </a:r>
          </a:p>
          <a:p>
            <a:pPr lvl="1"/>
            <a:r>
              <a:rPr lang="en-US" dirty="0" smtClean="0"/>
              <a:t>Endpoint aliases may be configured to use different data flows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www.openfabrics.org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3D33A-93A5-4BFF-80F7-CA11B1D5A4D3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54420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Multi-threading and Locking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981200"/>
            <a:ext cx="8382000" cy="4646613"/>
          </a:xfrm>
        </p:spPr>
        <p:txBody>
          <a:bodyPr>
            <a:normAutofit/>
          </a:bodyPr>
          <a:lstStyle/>
          <a:p>
            <a:r>
              <a:rPr lang="en-US" dirty="0" smtClean="0"/>
              <a:t>Support both thread safe and lockless models</a:t>
            </a:r>
          </a:p>
          <a:p>
            <a:pPr lvl="1"/>
            <a:r>
              <a:rPr lang="en-US" dirty="0" smtClean="0"/>
              <a:t>Compile time and run time support</a:t>
            </a:r>
          </a:p>
          <a:p>
            <a:pPr lvl="1"/>
            <a:r>
              <a:rPr lang="en-US" dirty="0" smtClean="0"/>
              <a:t>Run-time limited to compiled support</a:t>
            </a:r>
          </a:p>
          <a:p>
            <a:r>
              <a:rPr lang="en-US" dirty="0" smtClean="0"/>
              <a:t>Lockless (based on MPI model)</a:t>
            </a:r>
          </a:p>
          <a:p>
            <a:pPr lvl="1"/>
            <a:r>
              <a:rPr lang="en-US" dirty="0" smtClean="0"/>
              <a:t>Single – single-threaded app</a:t>
            </a:r>
          </a:p>
          <a:p>
            <a:pPr lvl="1"/>
            <a:r>
              <a:rPr lang="en-US" dirty="0" smtClean="0"/>
              <a:t>Funneled – only 1 thread calls into interfaces</a:t>
            </a:r>
          </a:p>
          <a:p>
            <a:pPr lvl="1"/>
            <a:r>
              <a:rPr lang="en-US" dirty="0" smtClean="0"/>
              <a:t>Serialized – only 1 thread at a time calls into interfaces</a:t>
            </a:r>
          </a:p>
          <a:p>
            <a:r>
              <a:rPr lang="en-US" dirty="0" smtClean="0"/>
              <a:t>Thread safe</a:t>
            </a:r>
          </a:p>
          <a:p>
            <a:pPr lvl="1"/>
            <a:r>
              <a:rPr lang="en-US" dirty="0" smtClean="0"/>
              <a:t>Multiple – multi-threaded app, with no restrictions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www.openfabrics.org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3D33A-93A5-4BFF-80F7-CA11B1D5A4D3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596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Buffering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828800"/>
            <a:ext cx="8229600" cy="4646613"/>
          </a:xfrm>
        </p:spPr>
        <p:txBody>
          <a:bodyPr/>
          <a:lstStyle/>
          <a:p>
            <a:r>
              <a:rPr lang="en-US" dirty="0" smtClean="0"/>
              <a:t>Support both application and network buffering</a:t>
            </a:r>
          </a:p>
          <a:p>
            <a:pPr lvl="1"/>
            <a:r>
              <a:rPr lang="en-US" dirty="0" smtClean="0"/>
              <a:t>Zero-copy for high-performance</a:t>
            </a:r>
          </a:p>
          <a:p>
            <a:pPr lvl="1"/>
            <a:r>
              <a:rPr lang="en-US" dirty="0" smtClean="0"/>
              <a:t>Network buffering for ease of use</a:t>
            </a:r>
          </a:p>
          <a:p>
            <a:pPr lvl="2"/>
            <a:r>
              <a:rPr lang="en-US" dirty="0" smtClean="0"/>
              <a:t>Buffering in local memory or NIC</a:t>
            </a:r>
          </a:p>
          <a:p>
            <a:pPr lvl="1"/>
            <a:r>
              <a:rPr lang="en-US" dirty="0" smtClean="0"/>
              <a:t>In some case, buffered transfers may be higher-performing (e.g. “inline”)</a:t>
            </a:r>
          </a:p>
          <a:p>
            <a:r>
              <a:rPr lang="en-US" dirty="0" smtClean="0"/>
              <a:t>Registration option for local NIC access</a:t>
            </a:r>
          </a:p>
          <a:p>
            <a:pPr lvl="1"/>
            <a:r>
              <a:rPr lang="en-US" dirty="0" smtClean="0"/>
              <a:t>Migration to fabric managed registration</a:t>
            </a:r>
          </a:p>
          <a:p>
            <a:r>
              <a:rPr lang="en-US" dirty="0" smtClean="0"/>
              <a:t>Required registration for remote access</a:t>
            </a:r>
          </a:p>
          <a:p>
            <a:pPr lvl="1"/>
            <a:r>
              <a:rPr lang="en-US" dirty="0" smtClean="0"/>
              <a:t>Specify permissions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www.openfabrics.org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3D33A-93A5-4BFF-80F7-CA11B1D5A4D3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16184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Compatibility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5279243"/>
              </p:ext>
            </p:extLst>
          </p:nvPr>
        </p:nvGraphicFramePr>
        <p:xfrm>
          <a:off x="1502568" y="1864360"/>
          <a:ext cx="6041232" cy="40792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020616"/>
                <a:gridCol w="302061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Verbs + RDMA CM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Fabric Interface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HCA + port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Fabric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Domain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QP</a:t>
                      </a:r>
                      <a:r>
                        <a:rPr lang="en-US" baseline="0" dirty="0" smtClean="0"/>
                        <a:t> + </a:t>
                      </a:r>
                      <a:r>
                        <a:rPr lang="en-US" baseline="0" dirty="0" err="1" smtClean="0"/>
                        <a:t>cm_id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Active</a:t>
                      </a:r>
                      <a:r>
                        <a:rPr lang="en-US" baseline="0" dirty="0" smtClean="0"/>
                        <a:t> EP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cm_id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Passive EP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CQ + [</a:t>
                      </a:r>
                      <a:r>
                        <a:rPr lang="en-US" dirty="0" err="1" smtClean="0"/>
                        <a:t>comp_channel</a:t>
                      </a:r>
                      <a:r>
                        <a:rPr lang="en-US" dirty="0" smtClean="0"/>
                        <a:t>]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EQ /</a:t>
                      </a:r>
                      <a:r>
                        <a:rPr lang="en-US" baseline="0" dirty="0" smtClean="0"/>
                        <a:t> Counter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comp_channel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EQ Group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cm_channel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EQ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SRQ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Receive EP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MR | MW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MR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AV </a:t>
                      </a:r>
                      <a:r>
                        <a:rPr lang="en-US" dirty="0" err="1" smtClean="0"/>
                        <a:t>addr</a:t>
                      </a:r>
                      <a:r>
                        <a:rPr lang="en-US" dirty="0" smtClean="0"/>
                        <a:t> | AV index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www.openfabrics.org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3D33A-93A5-4BFF-80F7-CA11B1D5A4D3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3733800" y="304800"/>
            <a:ext cx="4043395" cy="838200"/>
          </a:xfrm>
          <a:prstGeom prst="roundRect">
            <a:avLst/>
          </a:prstGeom>
          <a:solidFill>
            <a:srgbClr val="4F81BD"/>
          </a:soli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1428" tIns="45714" rIns="91428" bIns="45714" rtlCol="0" anchor="ctr"/>
          <a:lstStyle/>
          <a:p>
            <a:pPr algn="ctr" defTabSz="45714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kern="0" dirty="0" smtClean="0">
                <a:solidFill>
                  <a:prstClr val="white"/>
                </a:solidFill>
                <a:latin typeface="Calibri"/>
              </a:rPr>
              <a:t>Reverse mapping may differ from forward mapping</a:t>
            </a:r>
            <a:endParaRPr lang="en-US" sz="2400" kern="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" name="Right Arrow 8"/>
          <p:cNvSpPr/>
          <p:nvPr/>
        </p:nvSpPr>
        <p:spPr>
          <a:xfrm>
            <a:off x="4067176" y="1911984"/>
            <a:ext cx="914400" cy="228600"/>
          </a:xfrm>
          <a:prstGeom prst="right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2956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Sharable Interfaces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6427855"/>
              </p:ext>
            </p:extLst>
          </p:nvPr>
        </p:nvGraphicFramePr>
        <p:xfrm>
          <a:off x="990600" y="2177071"/>
          <a:ext cx="7086600" cy="29667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362200"/>
                <a:gridCol w="2362200"/>
                <a:gridCol w="2362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Verbs + RDMA CM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Interface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FI</a:t>
                      </a:r>
                      <a:r>
                        <a:rPr lang="en-US" baseline="0" dirty="0" smtClean="0"/>
                        <a:t> Class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QP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Atomics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Active EP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QP</a:t>
                      </a:r>
                      <a:r>
                        <a:rPr lang="en-US" baseline="0" dirty="0" smtClean="0"/>
                        <a:t> /</a:t>
                      </a:r>
                      <a:r>
                        <a:rPr lang="en-US" dirty="0" smtClean="0"/>
                        <a:t> SRQ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Msg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Active / Receive EP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QP / </a:t>
                      </a:r>
                      <a:r>
                        <a:rPr lang="en-US" i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Tagged-SRQ</a:t>
                      </a:r>
                      <a:endParaRPr lang="en-US" i="1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Tagged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Active </a:t>
                      </a:r>
                      <a:r>
                        <a:rPr lang="en-US" baseline="0" dirty="0" smtClean="0"/>
                        <a:t>/ Receive EP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QP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RMA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Active EP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CQ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EQ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EQ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Domain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PD</a:t>
                      </a:r>
                      <a:r>
                        <a:rPr lang="en-US" baseline="0" dirty="0" smtClean="0"/>
                        <a:t> (+ port)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AV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AV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www.openfabrics.org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3D33A-93A5-4BFF-80F7-CA11B1D5A4D3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  <p:sp>
        <p:nvSpPr>
          <p:cNvPr id="9" name="Right Arrow 8"/>
          <p:cNvSpPr/>
          <p:nvPr/>
        </p:nvSpPr>
        <p:spPr>
          <a:xfrm>
            <a:off x="5257800" y="2217711"/>
            <a:ext cx="914400" cy="228600"/>
          </a:xfrm>
          <a:prstGeom prst="right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/>
          <p:cNvSpPr/>
          <p:nvPr/>
        </p:nvSpPr>
        <p:spPr>
          <a:xfrm flipH="1">
            <a:off x="3124200" y="2224855"/>
            <a:ext cx="609600" cy="228600"/>
          </a:xfrm>
          <a:prstGeom prst="right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1523999" y="3665511"/>
            <a:ext cx="427935" cy="3810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0"/>
          <p:cNvSpPr/>
          <p:nvPr/>
        </p:nvSpPr>
        <p:spPr>
          <a:xfrm>
            <a:off x="152400" y="3970311"/>
            <a:ext cx="1371599" cy="677890"/>
          </a:xfrm>
          <a:prstGeom prst="roundRect">
            <a:avLst/>
          </a:prstGeom>
          <a:solidFill>
            <a:srgbClr val="4F81BD"/>
          </a:soli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1428" tIns="45714" rIns="91428" bIns="45714" rtlCol="0" anchor="ctr"/>
          <a:lstStyle/>
          <a:p>
            <a:pPr algn="ctr" defTabSz="45714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kern="0" dirty="0" smtClean="0">
                <a:solidFill>
                  <a:prstClr val="white"/>
                </a:solidFill>
                <a:latin typeface="Calibri"/>
              </a:rPr>
              <a:t>Proposed new object</a:t>
            </a:r>
            <a:endParaRPr lang="en-US" kern="0" dirty="0">
              <a:solidFill>
                <a:prstClr val="white"/>
              </a:solidFill>
              <a:latin typeface="Calibri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2971800" y="4960911"/>
            <a:ext cx="76200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2514600" y="5189511"/>
            <a:ext cx="1676400" cy="373089"/>
          </a:xfrm>
          <a:prstGeom prst="roundRect">
            <a:avLst/>
          </a:prstGeom>
          <a:solidFill>
            <a:srgbClr val="4F81BD"/>
          </a:soli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1428" tIns="45714" rIns="91428" bIns="45714" rtlCol="0" anchor="ctr"/>
          <a:lstStyle/>
          <a:p>
            <a:pPr algn="ctr" defTabSz="45714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kern="0" dirty="0" smtClean="0">
                <a:solidFill>
                  <a:prstClr val="white"/>
                </a:solidFill>
                <a:latin typeface="Calibri"/>
              </a:rPr>
              <a:t>AV </a:t>
            </a:r>
            <a:r>
              <a:rPr lang="en-US" kern="0" dirty="0" err="1" smtClean="0">
                <a:solidFill>
                  <a:prstClr val="white"/>
                </a:solidFill>
                <a:latin typeface="Calibri"/>
              </a:rPr>
              <a:t>addr</a:t>
            </a:r>
            <a:r>
              <a:rPr lang="en-US" kern="0" dirty="0" smtClean="0">
                <a:solidFill>
                  <a:prstClr val="white"/>
                </a:solidFill>
                <a:latin typeface="Calibri"/>
              </a:rPr>
              <a:t> == AH</a:t>
            </a:r>
            <a:endParaRPr lang="en-US" kern="0" dirty="0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427065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dirty="0" smtClean="0">
            <a:solidFill>
              <a:srgbClr val="6D6E71"/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11650</TotalTime>
  <Words>846</Words>
  <Application>Microsoft Office PowerPoint</Application>
  <PresentationFormat>On-screen Show (4:3)</PresentationFormat>
  <Paragraphs>250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24" baseType="lpstr">
      <vt:lpstr>Office Theme</vt:lpstr>
      <vt:lpstr>Custom Design</vt:lpstr>
      <vt:lpstr>Fabric Interfaces Architecture – v4</vt:lpstr>
      <vt:lpstr>Overview</vt:lpstr>
      <vt:lpstr>High-Level Architecture</vt:lpstr>
      <vt:lpstr>Fabric Object Model</vt:lpstr>
      <vt:lpstr>PowerPoint Presentation</vt:lpstr>
      <vt:lpstr>PowerPoint Presentation</vt:lpstr>
      <vt:lpstr>Endpoints</vt:lpstr>
      <vt:lpstr>Application Expectations</vt:lpstr>
      <vt:lpstr>Progress</vt:lpstr>
      <vt:lpstr>Progress</vt:lpstr>
      <vt:lpstr>Automatic Progress</vt:lpstr>
      <vt:lpstr>Manual Progress</vt:lpstr>
      <vt:lpstr>Ordering</vt:lpstr>
      <vt:lpstr>Completion Ordering</vt:lpstr>
      <vt:lpstr>Message Ordering</vt:lpstr>
      <vt:lpstr>Data Ordering</vt:lpstr>
      <vt:lpstr>Data Ordering</vt:lpstr>
      <vt:lpstr>Other Ordering Rules</vt:lpstr>
      <vt:lpstr>Multi-threading and Locking</vt:lpstr>
      <vt:lpstr>Buffering</vt:lpstr>
      <vt:lpstr>Compatibility</vt:lpstr>
      <vt:lpstr>Sharable Interfaces</vt:lpstr>
    </vt:vector>
  </TitlesOfParts>
  <Company>admin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apple admin</dc:creator>
  <cp:lastModifiedBy>sean</cp:lastModifiedBy>
  <cp:revision>1015</cp:revision>
  <dcterms:created xsi:type="dcterms:W3CDTF">2009-09-15T00:09:16Z</dcterms:created>
  <dcterms:modified xsi:type="dcterms:W3CDTF">2014-06-07T00:58:37Z</dcterms:modified>
</cp:coreProperties>
</file>