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18"/>
  </p:notesMasterIdLst>
  <p:handoutMasterIdLst>
    <p:handoutMasterId r:id="rId19"/>
  </p:handoutMasterIdLst>
  <p:sldIdLst>
    <p:sldId id="262" r:id="rId3"/>
    <p:sldId id="309" r:id="rId4"/>
    <p:sldId id="304" r:id="rId5"/>
    <p:sldId id="305" r:id="rId6"/>
    <p:sldId id="307" r:id="rId7"/>
    <p:sldId id="308" r:id="rId8"/>
    <p:sldId id="306" r:id="rId9"/>
    <p:sldId id="310" r:id="rId10"/>
    <p:sldId id="311" r:id="rId11"/>
    <p:sldId id="312" r:id="rId12"/>
    <p:sldId id="317" r:id="rId13"/>
    <p:sldId id="313" r:id="rId14"/>
    <p:sldId id="314" r:id="rId15"/>
    <p:sldId id="315" r:id="rId16"/>
    <p:sldId id="316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87" autoAdjust="0"/>
  </p:normalViewPr>
  <p:slideViewPr>
    <p:cSldViewPr snapToObjects="1">
      <p:cViewPr varScale="1">
        <p:scale>
          <a:sx n="133" d="100"/>
          <a:sy n="133" d="100"/>
        </p:scale>
        <p:origin x="-1368" y="-78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3/10/2014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3/10/2014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OpenFabrics 2.0</a:t>
            </a:r>
            <a:br>
              <a:rPr lang="en-US" dirty="0" smtClean="0"/>
            </a:br>
            <a:r>
              <a:rPr lang="en-US" sz="3600" dirty="0" smtClean="0"/>
              <a:t>rsockets+ requirements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Sean Hefty - Intel Corporation</a:t>
            </a:r>
          </a:p>
          <a:p>
            <a:r>
              <a:rPr lang="en-US" dirty="0" smtClean="0"/>
              <a:t>Bob Russell, Patrick MacArthur - UNH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timeout parameters to all CM operations</a:t>
            </a:r>
          </a:p>
          <a:p>
            <a:pPr lvl="1"/>
            <a:r>
              <a:rPr lang="en-US" dirty="0" smtClean="0"/>
              <a:t>E.g. connect, accept, disconnect, join multicast</a:t>
            </a:r>
          </a:p>
          <a:p>
            <a:r>
              <a:rPr lang="en-US" dirty="0" smtClean="0"/>
              <a:t>Timeout parameters for reading events</a:t>
            </a:r>
          </a:p>
          <a:p>
            <a:r>
              <a:rPr lang="en-US" dirty="0" smtClean="0"/>
              <a:t>Ability </a:t>
            </a:r>
            <a:r>
              <a:rPr lang="en-US" dirty="0" smtClean="0"/>
              <a:t>to cancel a pending </a:t>
            </a:r>
            <a:r>
              <a:rPr lang="en-US" dirty="0" smtClean="0"/>
              <a:t>I/O</a:t>
            </a:r>
          </a:p>
          <a:p>
            <a:pPr lvl="1"/>
            <a:r>
              <a:rPr lang="en-US" dirty="0" smtClean="0"/>
              <a:t>Including CM operations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715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Error </a:t>
            </a:r>
            <a:r>
              <a:rPr lang="en-US" dirty="0" smtClean="0"/>
              <a:t>handling must be consistent</a:t>
            </a:r>
          </a:p>
          <a:p>
            <a:pPr lvl="1"/>
            <a:r>
              <a:rPr lang="en-US" dirty="0" smtClean="0"/>
              <a:t>Do not leave to providers</a:t>
            </a:r>
          </a:p>
          <a:p>
            <a:pPr lvl="1"/>
            <a:r>
              <a:rPr lang="en-US" dirty="0" smtClean="0"/>
              <a:t>Document which error codes every call can return</a:t>
            </a:r>
          </a:p>
          <a:p>
            <a:pPr lvl="2"/>
            <a:r>
              <a:rPr lang="en-US" dirty="0" smtClean="0"/>
              <a:t>Similar to POSIX error code documentation</a:t>
            </a:r>
          </a:p>
          <a:p>
            <a:pPr lvl="1"/>
            <a:r>
              <a:rPr lang="en-US" dirty="0" smtClean="0"/>
              <a:t>Use a single error return convention</a:t>
            </a:r>
          </a:p>
          <a:p>
            <a:pPr lvl="2"/>
            <a:r>
              <a:rPr lang="en-US" dirty="0" smtClean="0"/>
              <a:t>Return -1 and set </a:t>
            </a:r>
            <a:r>
              <a:rPr lang="en-US" dirty="0" err="1" smtClean="0"/>
              <a:t>errno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Return –</a:t>
            </a:r>
            <a:r>
              <a:rPr lang="en-US" dirty="0" err="1" smtClean="0"/>
              <a:t>errno</a:t>
            </a:r>
            <a:r>
              <a:rPr lang="en-US" dirty="0" smtClean="0"/>
              <a:t>? (</a:t>
            </a:r>
            <a:r>
              <a:rPr lang="en-US" dirty="0" err="1" smtClean="0"/>
              <a:t>prefered</a:t>
            </a:r>
            <a:r>
              <a:rPr lang="en-US" dirty="0" smtClean="0"/>
              <a:t>)</a:t>
            </a:r>
            <a:endParaRPr lang="en-US" dirty="0" smtClean="0"/>
          </a:p>
          <a:p>
            <a:pPr lvl="2"/>
            <a:r>
              <a:rPr lang="en-US" dirty="0" smtClean="0"/>
              <a:t>Return +</a:t>
            </a:r>
            <a:r>
              <a:rPr lang="en-US" dirty="0" err="1" smtClean="0"/>
              <a:t>errno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Consistent error values in events</a:t>
            </a:r>
          </a:p>
          <a:p>
            <a:pPr lvl="2"/>
            <a:r>
              <a:rPr lang="en-US" dirty="0" smtClean="0"/>
              <a:t>Do not mix transport and </a:t>
            </a:r>
            <a:r>
              <a:rPr lang="en-US" dirty="0" err="1" smtClean="0"/>
              <a:t>errno</a:t>
            </a:r>
            <a:r>
              <a:rPr lang="en-US" dirty="0" smtClean="0"/>
              <a:t> values</a:t>
            </a:r>
          </a:p>
          <a:p>
            <a:pPr lvl="1"/>
            <a:r>
              <a:rPr lang="en-US" dirty="0" smtClean="0"/>
              <a:t>Easy mechanism to display error text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698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Query current status of local queues</a:t>
            </a:r>
          </a:p>
          <a:p>
            <a:pPr lvl="1"/>
            <a:r>
              <a:rPr lang="en-US" dirty="0" smtClean="0"/>
              <a:t>Generating an </a:t>
            </a:r>
            <a:r>
              <a:rPr lang="en-US" dirty="0" err="1" smtClean="0"/>
              <a:t>async</a:t>
            </a:r>
            <a:r>
              <a:rPr lang="en-US" dirty="0" smtClean="0"/>
              <a:t> event (e.g. SRQ) compounds the issue of dealing with multiple </a:t>
            </a:r>
            <a:r>
              <a:rPr lang="en-US" dirty="0" err="1" smtClean="0"/>
              <a:t>fd’s</a:t>
            </a:r>
            <a:endParaRPr lang="en-US" dirty="0" smtClean="0"/>
          </a:p>
          <a:p>
            <a:pPr lvl="1"/>
            <a:r>
              <a:rPr lang="en-US" dirty="0" smtClean="0"/>
              <a:t>Eliminate need for these events or provide in-band notification</a:t>
            </a:r>
          </a:p>
          <a:p>
            <a:r>
              <a:rPr lang="en-US" dirty="0" smtClean="0"/>
              <a:t>Support memory registration across multiple devices</a:t>
            </a:r>
          </a:p>
          <a:p>
            <a:pPr lvl="1"/>
            <a:r>
              <a:rPr lang="en-US" dirty="0" smtClean="0"/>
              <a:t>Register at the system level, not per PD per HCA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232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simple, programmatic way to detect memory alignment restrictions</a:t>
            </a:r>
          </a:p>
          <a:p>
            <a:pPr lvl="1"/>
            <a:r>
              <a:rPr lang="en-US" dirty="0" smtClean="0"/>
              <a:t>Or avoid any alignment needs</a:t>
            </a:r>
          </a:p>
          <a:p>
            <a:r>
              <a:rPr lang="en-US" dirty="0" smtClean="0"/>
              <a:t>Need better way to discover supported ‘inline’ sizes</a:t>
            </a:r>
          </a:p>
          <a:p>
            <a:pPr lvl="1"/>
            <a:r>
              <a:rPr lang="en-US" dirty="0" smtClean="0"/>
              <a:t>Providers should ensure that that reported values actually improve performance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628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reasonable minimum requirements on providers for:</a:t>
            </a:r>
          </a:p>
          <a:p>
            <a:pPr lvl="1"/>
            <a:r>
              <a:rPr lang="en-US" dirty="0" smtClean="0"/>
              <a:t>Number of SGEs</a:t>
            </a:r>
          </a:p>
          <a:p>
            <a:pPr lvl="1"/>
            <a:r>
              <a:rPr lang="en-US" dirty="0" smtClean="0"/>
              <a:t>Inline size</a:t>
            </a:r>
          </a:p>
          <a:p>
            <a:pPr lvl="1"/>
            <a:r>
              <a:rPr lang="en-US" dirty="0" smtClean="0"/>
              <a:t>Immediate data size</a:t>
            </a:r>
          </a:p>
          <a:p>
            <a:pPr lvl="1"/>
            <a:r>
              <a:rPr lang="en-US" dirty="0" smtClean="0"/>
              <a:t>CM private data length</a:t>
            </a:r>
          </a:p>
          <a:p>
            <a:pPr lvl="2"/>
            <a:r>
              <a:rPr lang="en-US" dirty="0" smtClean="0"/>
              <a:t>With a supported minimum for any message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742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Asynchronous interface can be source of races</a:t>
            </a:r>
          </a:p>
          <a:p>
            <a:pPr lvl="1"/>
            <a:r>
              <a:rPr lang="en-US" dirty="0" smtClean="0"/>
              <a:t>E.g. completions before call returns</a:t>
            </a:r>
          </a:p>
          <a:p>
            <a:pPr lvl="1"/>
            <a:r>
              <a:rPr lang="en-US" dirty="0" smtClean="0"/>
              <a:t>Have provider update user counters before generating completion</a:t>
            </a:r>
          </a:p>
          <a:p>
            <a:r>
              <a:rPr lang="en-US" dirty="0" smtClean="0"/>
              <a:t>Support multiple providers at run-time</a:t>
            </a:r>
          </a:p>
          <a:p>
            <a:r>
              <a:rPr lang="en-US" dirty="0" smtClean="0"/>
              <a:t>Provide test suite to verify provider conformance to API specifications</a:t>
            </a:r>
          </a:p>
          <a:p>
            <a:pPr lvl="1"/>
            <a:r>
              <a:rPr lang="en-US" dirty="0" smtClean="0"/>
              <a:t>Example programs</a:t>
            </a:r>
          </a:p>
          <a:p>
            <a:pPr lvl="1"/>
            <a:r>
              <a:rPr lang="en-US" dirty="0" smtClean="0"/>
              <a:t>Error conventions</a:t>
            </a:r>
          </a:p>
          <a:p>
            <a:pPr lvl="1"/>
            <a:r>
              <a:rPr lang="en-US" dirty="0" smtClean="0"/>
              <a:t>Min/max values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7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Current: RDMA CM for connection setup</a:t>
            </a:r>
          </a:p>
          <a:p>
            <a:r>
              <a:rPr lang="en-US" dirty="0" smtClean="0"/>
              <a:t>Single wait object and event queue</a:t>
            </a:r>
          </a:p>
          <a:p>
            <a:pPr lvl="1"/>
            <a:r>
              <a:rPr lang="en-US" dirty="0" smtClean="0"/>
              <a:t>CM and CQ – use same </a:t>
            </a:r>
            <a:r>
              <a:rPr lang="en-US" dirty="0" err="1" smtClean="0"/>
              <a:t>fd</a:t>
            </a:r>
            <a:endParaRPr lang="en-US" dirty="0" smtClean="0"/>
          </a:p>
          <a:p>
            <a:pPr lvl="1"/>
            <a:r>
              <a:rPr lang="en-US" dirty="0" smtClean="0"/>
              <a:t>In-band disconnect notification</a:t>
            </a:r>
          </a:p>
          <a:p>
            <a:r>
              <a:rPr lang="en-US" dirty="0" smtClean="0"/>
              <a:t>Associate transport resource with an </a:t>
            </a:r>
            <a:r>
              <a:rPr lang="en-US" dirty="0" err="1" smtClean="0"/>
              <a:t>fd</a:t>
            </a:r>
            <a:endParaRPr lang="en-US" dirty="0" smtClean="0"/>
          </a:p>
          <a:p>
            <a:pPr lvl="1"/>
            <a:r>
              <a:rPr lang="en-US" dirty="0" err="1" smtClean="0"/>
              <a:t>fstat</a:t>
            </a:r>
            <a:r>
              <a:rPr lang="en-US" dirty="0" smtClean="0"/>
              <a:t>, dup2</a:t>
            </a:r>
          </a:p>
          <a:p>
            <a:r>
              <a:rPr lang="en-US" dirty="0" smtClean="0"/>
              <a:t>Fork support</a:t>
            </a:r>
          </a:p>
          <a:p>
            <a:pPr lvl="1"/>
            <a:r>
              <a:rPr lang="en-US" dirty="0" smtClean="0"/>
              <a:t>Migrate resources between user space and kernel</a:t>
            </a:r>
          </a:p>
          <a:p>
            <a:r>
              <a:rPr lang="en-US" dirty="0" err="1" smtClean="0"/>
              <a:t>chroot</a:t>
            </a:r>
            <a:r>
              <a:rPr lang="en-US" dirty="0" smtClean="0"/>
              <a:t> support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57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Current: RDMA write with immediate</a:t>
            </a:r>
          </a:p>
          <a:p>
            <a:r>
              <a:rPr lang="en-US" dirty="0"/>
              <a:t>Eliminate address and </a:t>
            </a:r>
            <a:r>
              <a:rPr lang="en-US" dirty="0" err="1"/>
              <a:t>rkey</a:t>
            </a:r>
            <a:r>
              <a:rPr lang="en-US" dirty="0"/>
              <a:t> exchange</a:t>
            </a:r>
          </a:p>
          <a:p>
            <a:pPr lvl="1"/>
            <a:r>
              <a:rPr lang="en-US" dirty="0"/>
              <a:t>Receiver selects key</a:t>
            </a:r>
          </a:p>
          <a:p>
            <a:pPr lvl="1"/>
            <a:r>
              <a:rPr lang="en-US" dirty="0"/>
              <a:t>Sender uses offset</a:t>
            </a:r>
          </a:p>
          <a:p>
            <a:r>
              <a:rPr lang="en-US" dirty="0"/>
              <a:t>Eliminate </a:t>
            </a:r>
            <a:r>
              <a:rPr lang="en-US" dirty="0" smtClean="0"/>
              <a:t>need for immediate </a:t>
            </a:r>
            <a:r>
              <a:rPr lang="en-US" dirty="0"/>
              <a:t>data</a:t>
            </a:r>
          </a:p>
          <a:p>
            <a:pPr lvl="1"/>
            <a:r>
              <a:rPr lang="en-US" dirty="0"/>
              <a:t>Generate event based on write: location and </a:t>
            </a:r>
            <a:r>
              <a:rPr lang="en-US" dirty="0" smtClean="0"/>
              <a:t>length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43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Eliminate posting receives</a:t>
            </a:r>
          </a:p>
          <a:p>
            <a:pPr lvl="1"/>
            <a:r>
              <a:rPr lang="en-US" dirty="0"/>
              <a:t>No buffer is provided</a:t>
            </a:r>
          </a:p>
          <a:p>
            <a:pPr lvl="1"/>
            <a:r>
              <a:rPr lang="en-US" dirty="0"/>
              <a:t>Concern is overrunning CQ, not RQ</a:t>
            </a:r>
          </a:p>
          <a:p>
            <a:r>
              <a:rPr lang="en-US" dirty="0" smtClean="0"/>
              <a:t>Replace RDMA write with send</a:t>
            </a:r>
          </a:p>
          <a:p>
            <a:pPr lvl="1"/>
            <a:r>
              <a:rPr lang="en-US" dirty="0" smtClean="0"/>
              <a:t>Receiver posts single buffer that hardware packs multiple messages into</a:t>
            </a:r>
          </a:p>
          <a:p>
            <a:pPr lvl="1"/>
            <a:r>
              <a:rPr lang="en-US" dirty="0" smtClean="0"/>
              <a:t>Eliminates RDMA header</a:t>
            </a:r>
          </a:p>
          <a:p>
            <a:r>
              <a:rPr lang="en-US" dirty="0"/>
              <a:t>Count of completed sends</a:t>
            </a:r>
          </a:p>
          <a:p>
            <a:pPr lvl="1"/>
            <a:r>
              <a:rPr lang="en-US" dirty="0"/>
              <a:t>Full completion data </a:t>
            </a:r>
            <a:r>
              <a:rPr lang="en-US" dirty="0" smtClean="0"/>
              <a:t>unnecessary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600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Split received data into two buffers</a:t>
            </a:r>
          </a:p>
          <a:p>
            <a:pPr lvl="1"/>
            <a:r>
              <a:rPr lang="en-US" dirty="0" smtClean="0"/>
              <a:t>Separate header and user data</a:t>
            </a:r>
          </a:p>
          <a:p>
            <a:pPr lvl="1"/>
            <a:r>
              <a:rPr lang="en-US" dirty="0" smtClean="0"/>
              <a:t>Pack tightly, but use multiple buffers</a:t>
            </a:r>
          </a:p>
          <a:p>
            <a:r>
              <a:rPr lang="en-US" dirty="0" smtClean="0"/>
              <a:t>Partial completion event</a:t>
            </a:r>
          </a:p>
          <a:p>
            <a:pPr lvl="1"/>
            <a:r>
              <a:rPr lang="en-US" dirty="0" smtClean="0"/>
              <a:t>Notification of partial transfer for large requests</a:t>
            </a:r>
          </a:p>
          <a:p>
            <a:pPr lvl="1"/>
            <a:r>
              <a:rPr lang="en-US" dirty="0" smtClean="0"/>
              <a:t>Allow receive side to being processing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73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Nonblocking</a:t>
            </a:r>
            <a:r>
              <a:rPr lang="en-US" dirty="0" smtClean="0"/>
              <a:t> support</a:t>
            </a:r>
          </a:p>
          <a:p>
            <a:pPr lvl="1"/>
            <a:r>
              <a:rPr lang="en-US" dirty="0" smtClean="0"/>
              <a:t>Signal when transport is ready to accept new data</a:t>
            </a:r>
          </a:p>
          <a:p>
            <a:pPr lvl="1"/>
            <a:r>
              <a:rPr lang="en-US" dirty="0" smtClean="0"/>
              <a:t>Available QP and CQ resources, send credits</a:t>
            </a:r>
          </a:p>
          <a:p>
            <a:r>
              <a:rPr lang="en-US" dirty="0" err="1" smtClean="0"/>
              <a:t>Keepalive</a:t>
            </a:r>
            <a:r>
              <a:rPr lang="en-US" dirty="0" smtClean="0"/>
              <a:t> support</a:t>
            </a:r>
          </a:p>
          <a:p>
            <a:pPr lvl="1"/>
            <a:r>
              <a:rPr lang="en-US" dirty="0" smtClean="0"/>
              <a:t>0-byte send that does not generate a remote event</a:t>
            </a:r>
          </a:p>
          <a:p>
            <a:pPr lvl="1"/>
            <a:r>
              <a:rPr lang="en-US" dirty="0" smtClean="0"/>
              <a:t>Similar to RDMA-write, but eliminate header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65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selectable transport address (QPN)</a:t>
            </a:r>
          </a:p>
          <a:p>
            <a:pPr lvl="1"/>
            <a:r>
              <a:rPr lang="en-US" dirty="0" smtClean="0"/>
              <a:t>High QPN lookup costs</a:t>
            </a:r>
          </a:p>
          <a:p>
            <a:pPr lvl="1"/>
            <a:r>
              <a:rPr lang="en-US" dirty="0" smtClean="0"/>
              <a:t>Message backlog</a:t>
            </a:r>
          </a:p>
          <a:p>
            <a:r>
              <a:rPr lang="en-US" dirty="0" smtClean="0"/>
              <a:t>Multi-receive message buffer</a:t>
            </a:r>
          </a:p>
          <a:p>
            <a:pPr lvl="1"/>
            <a:r>
              <a:rPr lang="en-US" dirty="0" smtClean="0"/>
              <a:t>Single buffer receives multiple messages</a:t>
            </a:r>
          </a:p>
          <a:p>
            <a:pPr lvl="1"/>
            <a:r>
              <a:rPr lang="en-US" dirty="0" smtClean="0"/>
              <a:t>Split </a:t>
            </a:r>
            <a:r>
              <a:rPr lang="en-US" dirty="0"/>
              <a:t>received data into two </a:t>
            </a:r>
            <a:r>
              <a:rPr lang="en-US" dirty="0" smtClean="0"/>
              <a:t>buffers</a:t>
            </a:r>
            <a:endParaRPr lang="en-US" dirty="0"/>
          </a:p>
          <a:p>
            <a:pPr lvl="2"/>
            <a:r>
              <a:rPr lang="en-US" dirty="0"/>
              <a:t>Separate header and user data</a:t>
            </a:r>
          </a:p>
          <a:p>
            <a:pPr lvl="2"/>
            <a:r>
              <a:rPr lang="en-US" dirty="0"/>
              <a:t>Pack tightly, but use multiple </a:t>
            </a:r>
            <a:r>
              <a:rPr lang="en-US" dirty="0" smtClean="0"/>
              <a:t>buffers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339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address resolution</a:t>
            </a:r>
          </a:p>
          <a:p>
            <a:pPr lvl="1"/>
            <a:r>
              <a:rPr lang="en-US" dirty="0" smtClean="0"/>
              <a:t>Compact address data</a:t>
            </a:r>
            <a:endParaRPr lang="en-US" dirty="0"/>
          </a:p>
          <a:p>
            <a:r>
              <a:rPr lang="en-US" dirty="0" smtClean="0"/>
              <a:t>Multicast support</a:t>
            </a:r>
          </a:p>
          <a:p>
            <a:pPr lvl="1"/>
            <a:r>
              <a:rPr lang="en-US" dirty="0" smtClean="0"/>
              <a:t>Fast access </a:t>
            </a:r>
            <a:r>
              <a:rPr lang="en-US" smtClean="0"/>
              <a:t>to multicast group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125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size of immediate data</a:t>
            </a:r>
          </a:p>
          <a:p>
            <a:pPr lvl="1"/>
            <a:r>
              <a:rPr lang="en-US" dirty="0" smtClean="0"/>
              <a:t>Provide easy mechanism to discover if immediate data is supported and size</a:t>
            </a:r>
          </a:p>
          <a:p>
            <a:r>
              <a:rPr lang="en-US" dirty="0" smtClean="0"/>
              <a:t>Slab based allocation for receive buffers</a:t>
            </a:r>
          </a:p>
          <a:p>
            <a:pPr lvl="1"/>
            <a:r>
              <a:rPr lang="en-US" dirty="0" smtClean="0"/>
              <a:t>Eliminate wasted space dealing with max message size</a:t>
            </a:r>
          </a:p>
          <a:p>
            <a:r>
              <a:rPr lang="en-US" dirty="0" smtClean="0"/>
              <a:t>Eliminate posting of ‘dummy’ receive for immediate data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227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6851</TotalTime>
  <Words>596</Words>
  <Application>Microsoft Office PowerPoint</Application>
  <PresentationFormat>On-screen Show (4:3)</PresentationFormat>
  <Paragraphs>136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Custom Design</vt:lpstr>
      <vt:lpstr>OpenFabrics 2.0 rsockets+ requirements</vt:lpstr>
      <vt:lpstr>Data Streaming</vt:lpstr>
      <vt:lpstr>Data Streaming</vt:lpstr>
      <vt:lpstr>Data Streaming</vt:lpstr>
      <vt:lpstr>Data Streaming</vt:lpstr>
      <vt:lpstr>Data Streaming</vt:lpstr>
      <vt:lpstr>Datagram</vt:lpstr>
      <vt:lpstr>Datagram</vt:lpstr>
      <vt:lpstr>General Requests</vt:lpstr>
      <vt:lpstr>General Requests</vt:lpstr>
      <vt:lpstr>General Requests</vt:lpstr>
      <vt:lpstr>General Requests</vt:lpstr>
      <vt:lpstr>General Requests</vt:lpstr>
      <vt:lpstr>General Requests</vt:lpstr>
      <vt:lpstr>General Requests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sean</cp:lastModifiedBy>
  <cp:revision>569</cp:revision>
  <dcterms:created xsi:type="dcterms:W3CDTF">2009-09-15T00:09:16Z</dcterms:created>
  <dcterms:modified xsi:type="dcterms:W3CDTF">2014-03-10T21:15:41Z</dcterms:modified>
</cp:coreProperties>
</file>