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2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3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730" r:id="rId2"/>
  </p:sldMasterIdLst>
  <p:notesMasterIdLst>
    <p:notesMasterId r:id="rId43"/>
  </p:notesMasterIdLst>
  <p:handoutMasterIdLst>
    <p:handoutMasterId r:id="rId44"/>
  </p:handoutMasterIdLst>
  <p:sldIdLst>
    <p:sldId id="262" r:id="rId3"/>
    <p:sldId id="304" r:id="rId4"/>
    <p:sldId id="305" r:id="rId5"/>
    <p:sldId id="263" r:id="rId6"/>
    <p:sldId id="266" r:id="rId7"/>
    <p:sldId id="270" r:id="rId8"/>
    <p:sldId id="309" r:id="rId9"/>
    <p:sldId id="310" r:id="rId10"/>
    <p:sldId id="306" r:id="rId11"/>
    <p:sldId id="307" r:id="rId12"/>
    <p:sldId id="308" r:id="rId13"/>
    <p:sldId id="311" r:id="rId14"/>
    <p:sldId id="312" r:id="rId15"/>
    <p:sldId id="313" r:id="rId16"/>
    <p:sldId id="319" r:id="rId17"/>
    <p:sldId id="315" r:id="rId18"/>
    <p:sldId id="316" r:id="rId19"/>
    <p:sldId id="317" r:id="rId20"/>
    <p:sldId id="318" r:id="rId21"/>
    <p:sldId id="320" r:id="rId22"/>
    <p:sldId id="335" r:id="rId23"/>
    <p:sldId id="334" r:id="rId24"/>
    <p:sldId id="321" r:id="rId25"/>
    <p:sldId id="336" r:id="rId26"/>
    <p:sldId id="322" r:id="rId27"/>
    <p:sldId id="323" r:id="rId28"/>
    <p:sldId id="324" r:id="rId29"/>
    <p:sldId id="325" r:id="rId30"/>
    <p:sldId id="326" r:id="rId31"/>
    <p:sldId id="327" r:id="rId32"/>
    <p:sldId id="328" r:id="rId33"/>
    <p:sldId id="337" r:id="rId34"/>
    <p:sldId id="330" r:id="rId35"/>
    <p:sldId id="331" r:id="rId36"/>
    <p:sldId id="338" r:id="rId37"/>
    <p:sldId id="339" r:id="rId38"/>
    <p:sldId id="340" r:id="rId39"/>
    <p:sldId id="341" r:id="rId40"/>
    <p:sldId id="342" r:id="rId41"/>
    <p:sldId id="343" r:id="rId4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 autoAdjust="0"/>
    <p:restoredTop sz="94687" autoAdjust="0"/>
  </p:normalViewPr>
  <p:slideViewPr>
    <p:cSldViewPr snapToObjects="1">
      <p:cViewPr varScale="1">
        <p:scale>
          <a:sx n="77" d="100"/>
          <a:sy n="77" d="100"/>
        </p:scale>
        <p:origin x="-876" y="-102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8576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F42CB0-DBAB-4C16-B062-ECEB86430A5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3AE77F-CEFF-45FE-94B9-2344DB99E11C}">
      <dgm:prSet/>
      <dgm:spPr/>
      <dgm:t>
        <a:bodyPr/>
        <a:lstStyle/>
        <a:p>
          <a:pPr algn="ctr" rtl="0"/>
          <a:r>
            <a:rPr lang="en-US" dirty="0" smtClean="0"/>
            <a:t>Usable as a stand-alone library</a:t>
          </a:r>
          <a:endParaRPr lang="en-US" dirty="0"/>
        </a:p>
      </dgm:t>
    </dgm:pt>
    <dgm:pt modelId="{A3B12A41-3AD2-4CEC-A2DB-AC5E165BCD46}" type="parTrans" cxnId="{336E0FC4-F96E-40E1-9AE6-D9F6C7635D3C}">
      <dgm:prSet/>
      <dgm:spPr/>
      <dgm:t>
        <a:bodyPr/>
        <a:lstStyle/>
        <a:p>
          <a:endParaRPr lang="en-US"/>
        </a:p>
      </dgm:t>
    </dgm:pt>
    <dgm:pt modelId="{457E1CE3-5FF5-46E8-85A2-2EE68EAC7A61}" type="sibTrans" cxnId="{336E0FC4-F96E-40E1-9AE6-D9F6C7635D3C}">
      <dgm:prSet/>
      <dgm:spPr/>
      <dgm:t>
        <a:bodyPr/>
        <a:lstStyle/>
        <a:p>
          <a:endParaRPr lang="en-US"/>
        </a:p>
      </dgm:t>
    </dgm:pt>
    <dgm:pt modelId="{35F8FA04-403A-4565-85E6-E4931241232F}" type="pres">
      <dgm:prSet presAssocID="{0FF42CB0-DBAB-4C16-B062-ECEB86430A5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DE541D-3907-44D9-A41E-A63F04E44A7E}" type="pres">
      <dgm:prSet presAssocID="{C53AE77F-CEFF-45FE-94B9-2344DB99E11C}" presName="parentText" presStyleLbl="node1" presStyleIdx="0" presStyleCnt="1" custLinFactNeighborX="31405" custLinFactNeighborY="3037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5000BE-663E-4116-9A9D-639B8972DB0D}" type="presOf" srcId="{C53AE77F-CEFF-45FE-94B9-2344DB99E11C}" destId="{36DE541D-3907-44D9-A41E-A63F04E44A7E}" srcOrd="0" destOrd="0" presId="urn:microsoft.com/office/officeart/2005/8/layout/vList2"/>
    <dgm:cxn modelId="{336E0FC4-F96E-40E1-9AE6-D9F6C7635D3C}" srcId="{0FF42CB0-DBAB-4C16-B062-ECEB86430A5E}" destId="{C53AE77F-CEFF-45FE-94B9-2344DB99E11C}" srcOrd="0" destOrd="0" parTransId="{A3B12A41-3AD2-4CEC-A2DB-AC5E165BCD46}" sibTransId="{457E1CE3-5FF5-46E8-85A2-2EE68EAC7A61}"/>
    <dgm:cxn modelId="{F8822DD9-F00F-4012-92A7-BEA32CEA99B0}" type="presOf" srcId="{0FF42CB0-DBAB-4C16-B062-ECEB86430A5E}" destId="{35F8FA04-403A-4565-85E6-E4931241232F}" srcOrd="0" destOrd="0" presId="urn:microsoft.com/office/officeart/2005/8/layout/vList2"/>
    <dgm:cxn modelId="{275847FD-6323-4B4D-ACBF-1E5ACE7F7E30}" type="presParOf" srcId="{35F8FA04-403A-4565-85E6-E4931241232F}" destId="{36DE541D-3907-44D9-A41E-A63F04E44A7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0500ED3-6A76-4079-B6A2-D2C21AA8390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3848A36-CA33-4D05-85EE-73DB1D7ADEE3}">
      <dgm:prSet/>
      <dgm:spPr/>
      <dgm:t>
        <a:bodyPr/>
        <a:lstStyle/>
        <a:p>
          <a:pPr algn="ctr" rtl="0"/>
          <a:r>
            <a:rPr lang="en-US" smtClean="0"/>
            <a:t>Can support external providers</a:t>
          </a:r>
          <a:endParaRPr lang="en-US"/>
        </a:p>
      </dgm:t>
    </dgm:pt>
    <dgm:pt modelId="{5CCC1371-261A-439F-9F19-98BF43F126B1}" type="parTrans" cxnId="{D947F480-66D8-4E2A-B9B1-EF20916B2D75}">
      <dgm:prSet/>
      <dgm:spPr/>
      <dgm:t>
        <a:bodyPr/>
        <a:lstStyle/>
        <a:p>
          <a:endParaRPr lang="en-US"/>
        </a:p>
      </dgm:t>
    </dgm:pt>
    <dgm:pt modelId="{C5DB7BED-B067-4EE1-92C6-ABA8A4438549}" type="sibTrans" cxnId="{D947F480-66D8-4E2A-B9B1-EF20916B2D75}">
      <dgm:prSet/>
      <dgm:spPr/>
      <dgm:t>
        <a:bodyPr/>
        <a:lstStyle/>
        <a:p>
          <a:endParaRPr lang="en-US"/>
        </a:p>
      </dgm:t>
    </dgm:pt>
    <dgm:pt modelId="{51C6B0B4-1F0D-47B4-9F9B-433C342531B0}" type="pres">
      <dgm:prSet presAssocID="{20500ED3-6A76-4079-B6A2-D2C21AA839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7D324BC-8A76-4111-9434-6E6C4F90568E}" type="pres">
      <dgm:prSet presAssocID="{53848A36-CA33-4D05-85EE-73DB1D7ADEE3}" presName="parentText" presStyleLbl="node1" presStyleIdx="0" presStyleCnt="1" custLinFactNeighborX="46978" custLinFactNeighborY="-4468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47F480-66D8-4E2A-B9B1-EF20916B2D75}" srcId="{20500ED3-6A76-4079-B6A2-D2C21AA83900}" destId="{53848A36-CA33-4D05-85EE-73DB1D7ADEE3}" srcOrd="0" destOrd="0" parTransId="{5CCC1371-261A-439F-9F19-98BF43F126B1}" sibTransId="{C5DB7BED-B067-4EE1-92C6-ABA8A4438549}"/>
    <dgm:cxn modelId="{A296813B-F586-4AF5-A511-0CF504A2B025}" type="presOf" srcId="{53848A36-CA33-4D05-85EE-73DB1D7ADEE3}" destId="{A7D324BC-8A76-4111-9434-6E6C4F90568E}" srcOrd="0" destOrd="0" presId="urn:microsoft.com/office/officeart/2005/8/layout/vList2"/>
    <dgm:cxn modelId="{CD0EBE95-42E1-4541-B9C1-A7EA85382A78}" type="presOf" srcId="{20500ED3-6A76-4079-B6A2-D2C21AA83900}" destId="{51C6B0B4-1F0D-47B4-9F9B-433C342531B0}" srcOrd="0" destOrd="0" presId="urn:microsoft.com/office/officeart/2005/8/layout/vList2"/>
    <dgm:cxn modelId="{BC7E51E9-91FA-45E1-8FD6-09FF6332174F}" type="presParOf" srcId="{51C6B0B4-1F0D-47B4-9F9B-433C342531B0}" destId="{A7D324BC-8A76-4111-9434-6E6C4F90568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5D6DD89-6C68-48F6-BD8E-35A2BD91F70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8A4B055-FC7E-4B76-A185-857E60A9C6FE}">
      <dgm:prSet/>
      <dgm:spPr/>
      <dgm:t>
        <a:bodyPr/>
        <a:lstStyle/>
        <a:p>
          <a:pPr algn="ctr" rtl="0"/>
          <a:r>
            <a:rPr lang="en-US" smtClean="0"/>
            <a:t>Provides core functionality needed by providers</a:t>
          </a:r>
          <a:endParaRPr lang="en-US"/>
        </a:p>
      </dgm:t>
    </dgm:pt>
    <dgm:pt modelId="{74AD40EE-36FA-465B-8B4F-6A32C420962D}" type="parTrans" cxnId="{D10C1B8D-DB13-4222-853E-33A5D9C24865}">
      <dgm:prSet/>
      <dgm:spPr/>
      <dgm:t>
        <a:bodyPr/>
        <a:lstStyle/>
        <a:p>
          <a:endParaRPr lang="en-US"/>
        </a:p>
      </dgm:t>
    </dgm:pt>
    <dgm:pt modelId="{750630A4-0308-4CE6-8449-EED28E66400A}" type="sibTrans" cxnId="{D10C1B8D-DB13-4222-853E-33A5D9C24865}">
      <dgm:prSet/>
      <dgm:spPr/>
      <dgm:t>
        <a:bodyPr/>
        <a:lstStyle/>
        <a:p>
          <a:endParaRPr lang="en-US"/>
        </a:p>
      </dgm:t>
    </dgm:pt>
    <dgm:pt modelId="{3BB8477A-2394-4035-A433-D3B2E4DF35CA}" type="pres">
      <dgm:prSet presAssocID="{85D6DD89-6C68-48F6-BD8E-35A2BD91F70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4D6CF44-E226-416F-9314-3D76C4E45B55}" type="pres">
      <dgm:prSet presAssocID="{D8A4B055-FC7E-4B76-A185-857E60A9C6FE}" presName="parentText" presStyleLbl="node1" presStyleIdx="0" presStyleCnt="1" custLinFactNeighborY="-1048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10C1B8D-DB13-4222-853E-33A5D9C24865}" srcId="{85D6DD89-6C68-48F6-BD8E-35A2BD91F707}" destId="{D8A4B055-FC7E-4B76-A185-857E60A9C6FE}" srcOrd="0" destOrd="0" parTransId="{74AD40EE-36FA-465B-8B4F-6A32C420962D}" sibTransId="{750630A4-0308-4CE6-8449-EED28E66400A}"/>
    <dgm:cxn modelId="{05197FD5-2528-4475-9627-5E735BC5C454}" type="presOf" srcId="{85D6DD89-6C68-48F6-BD8E-35A2BD91F707}" destId="{3BB8477A-2394-4035-A433-D3B2E4DF35CA}" srcOrd="0" destOrd="0" presId="urn:microsoft.com/office/officeart/2005/8/layout/vList2"/>
    <dgm:cxn modelId="{0DEE3624-906E-4636-819A-0E9416814804}" type="presOf" srcId="{D8A4B055-FC7E-4B76-A185-857E60A9C6FE}" destId="{34D6CF44-E226-416F-9314-3D76C4E45B55}" srcOrd="0" destOrd="0" presId="urn:microsoft.com/office/officeart/2005/8/layout/vList2"/>
    <dgm:cxn modelId="{9F8DDD0C-4D1A-4525-A133-81800F7C9073}" type="presParOf" srcId="{3BB8477A-2394-4035-A433-D3B2E4DF35CA}" destId="{34D6CF44-E226-416F-9314-3D76C4E45B5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FF42CB0-DBAB-4C16-B062-ECEB86430A5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53AE77F-CEFF-45FE-94B9-2344DB99E11C}">
      <dgm:prSet>
        <dgm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en-US" dirty="0" smtClean="0">
              <a:solidFill>
                <a:schemeClr val="tx1"/>
              </a:solidFill>
            </a:rPr>
            <a:t>Agile Interface</a:t>
          </a:r>
          <a:endParaRPr lang="en-US" dirty="0">
            <a:solidFill>
              <a:schemeClr val="tx1"/>
            </a:solidFill>
          </a:endParaRPr>
        </a:p>
      </dgm:t>
    </dgm:pt>
    <dgm:pt modelId="{A3B12A41-3AD2-4CEC-A2DB-AC5E165BCD46}" type="parTrans" cxnId="{336E0FC4-F96E-40E1-9AE6-D9F6C7635D3C}">
      <dgm:prSet/>
      <dgm:spPr/>
      <dgm:t>
        <a:bodyPr/>
        <a:lstStyle/>
        <a:p>
          <a:endParaRPr lang="en-US"/>
        </a:p>
      </dgm:t>
    </dgm:pt>
    <dgm:pt modelId="{457E1CE3-5FF5-46E8-85A2-2EE68EAC7A61}" type="sibTrans" cxnId="{336E0FC4-F96E-40E1-9AE6-D9F6C7635D3C}">
      <dgm:prSet/>
      <dgm:spPr/>
      <dgm:t>
        <a:bodyPr/>
        <a:lstStyle/>
        <a:p>
          <a:endParaRPr lang="en-US"/>
        </a:p>
      </dgm:t>
    </dgm:pt>
    <dgm:pt modelId="{35F8FA04-403A-4565-85E6-E4931241232F}" type="pres">
      <dgm:prSet presAssocID="{0FF42CB0-DBAB-4C16-B062-ECEB86430A5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6DE541D-3907-44D9-A41E-A63F04E44A7E}" type="pres">
      <dgm:prSet presAssocID="{C53AE77F-CEFF-45FE-94B9-2344DB99E11C}" presName="parentText" presStyleLbl="node1" presStyleIdx="0" presStyleCnt="1" custLinFactNeighborY="445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5D023F5-5F7C-471E-951D-BC9AD8010AFE}" type="presOf" srcId="{0FF42CB0-DBAB-4C16-B062-ECEB86430A5E}" destId="{35F8FA04-403A-4565-85E6-E4931241232F}" srcOrd="0" destOrd="0" presId="urn:microsoft.com/office/officeart/2005/8/layout/vList2"/>
    <dgm:cxn modelId="{336E0FC4-F96E-40E1-9AE6-D9F6C7635D3C}" srcId="{0FF42CB0-DBAB-4C16-B062-ECEB86430A5E}" destId="{C53AE77F-CEFF-45FE-94B9-2344DB99E11C}" srcOrd="0" destOrd="0" parTransId="{A3B12A41-3AD2-4CEC-A2DB-AC5E165BCD46}" sibTransId="{457E1CE3-5FF5-46E8-85A2-2EE68EAC7A61}"/>
    <dgm:cxn modelId="{9D29779E-D0B7-4E12-810E-40BB8E558C1D}" type="presOf" srcId="{C53AE77F-CEFF-45FE-94B9-2344DB99E11C}" destId="{36DE541D-3907-44D9-A41E-A63F04E44A7E}" srcOrd="0" destOrd="0" presId="urn:microsoft.com/office/officeart/2005/8/layout/vList2"/>
    <dgm:cxn modelId="{53448C86-5A43-41D8-9FEE-16FDCA52812E}" type="presParOf" srcId="{35F8FA04-403A-4565-85E6-E4931241232F}" destId="{36DE541D-3907-44D9-A41E-A63F04E44A7E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4F843B8-68A9-49FC-929C-E389253F60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E19B729-1CAB-466D-9A3C-8EFA4F73CCF9}">
      <dgm:prSet custT="1"/>
      <dgm:spPr/>
      <dgm:t>
        <a:bodyPr/>
        <a:lstStyle/>
        <a:p>
          <a:pPr algn="ctr" rtl="0"/>
          <a:r>
            <a:rPr lang="en-US" sz="4400" smtClean="0"/>
            <a:t>What possibilities are there if we move from 1.x to 2.0?</a:t>
          </a:r>
          <a:endParaRPr lang="en-US" sz="4400"/>
        </a:p>
      </dgm:t>
    </dgm:pt>
    <dgm:pt modelId="{8184335D-6243-4E96-84A1-2D30D23C3E91}" type="parTrans" cxnId="{11FC2BF7-DBEA-422A-BA38-D73A67E48E47}">
      <dgm:prSet/>
      <dgm:spPr/>
      <dgm:t>
        <a:bodyPr/>
        <a:lstStyle/>
        <a:p>
          <a:endParaRPr lang="en-US"/>
        </a:p>
      </dgm:t>
    </dgm:pt>
    <dgm:pt modelId="{0FAB0770-ECE0-4F3E-8255-71B815EAD671}" type="sibTrans" cxnId="{11FC2BF7-DBEA-422A-BA38-D73A67E48E47}">
      <dgm:prSet/>
      <dgm:spPr/>
      <dgm:t>
        <a:bodyPr/>
        <a:lstStyle/>
        <a:p>
          <a:endParaRPr lang="en-US"/>
        </a:p>
      </dgm:t>
    </dgm:pt>
    <dgm:pt modelId="{44732746-87C1-4349-8244-7E19EBD42746}" type="pres">
      <dgm:prSet presAssocID="{A4F843B8-68A9-49FC-929C-E389253F60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2DB027-820E-44E8-9D54-0375F17D5477}" type="pres">
      <dgm:prSet presAssocID="{4E19B729-1CAB-466D-9A3C-8EFA4F73CCF9}" presName="parentText" presStyleLbl="node1" presStyleIdx="0" presStyleCnt="1" custLinFactNeighborY="-2619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FC2BF7-DBEA-422A-BA38-D73A67E48E47}" srcId="{A4F843B8-68A9-49FC-929C-E389253F60D6}" destId="{4E19B729-1CAB-466D-9A3C-8EFA4F73CCF9}" srcOrd="0" destOrd="0" parTransId="{8184335D-6243-4E96-84A1-2D30D23C3E91}" sibTransId="{0FAB0770-ECE0-4F3E-8255-71B815EAD671}"/>
    <dgm:cxn modelId="{42897D2D-AEFF-4A1E-9A41-4CFFC090312A}" type="presOf" srcId="{A4F843B8-68A9-49FC-929C-E389253F60D6}" destId="{44732746-87C1-4349-8244-7E19EBD42746}" srcOrd="0" destOrd="0" presId="urn:microsoft.com/office/officeart/2005/8/layout/vList2"/>
    <dgm:cxn modelId="{77852AAD-BEB4-436C-8D90-B373D80234AD}" type="presOf" srcId="{4E19B729-1CAB-466D-9A3C-8EFA4F73CCF9}" destId="{382DB027-820E-44E8-9D54-0375F17D5477}" srcOrd="0" destOrd="0" presId="urn:microsoft.com/office/officeart/2005/8/layout/vList2"/>
    <dgm:cxn modelId="{4F4DAC99-6A5A-4533-A8B0-EE0025B13B4F}" type="presParOf" srcId="{44732746-87C1-4349-8244-7E19EBD42746}" destId="{382DB027-820E-44E8-9D54-0375F17D54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4F843B8-68A9-49FC-929C-E389253F60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19B729-1CAB-466D-9A3C-8EFA4F73CCF9}">
      <dgm:prSet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en-US" sz="3600" dirty="0" smtClean="0"/>
            <a:t>Success ultimately depends on </a:t>
          </a:r>
          <a:r>
            <a:rPr lang="en-US" sz="3600" b="1" i="1" dirty="0" smtClean="0"/>
            <a:t>adoption</a:t>
          </a:r>
          <a:r>
            <a:rPr lang="en-US" sz="3600" i="0" dirty="0" smtClean="0"/>
            <a:t> – vendors AND users</a:t>
          </a:r>
          <a:endParaRPr lang="en-US" sz="3600" dirty="0"/>
        </a:p>
      </dgm:t>
    </dgm:pt>
    <dgm:pt modelId="{8184335D-6243-4E96-84A1-2D30D23C3E91}" type="parTrans" cxnId="{11FC2BF7-DBEA-422A-BA38-D73A67E48E47}">
      <dgm:prSet/>
      <dgm:spPr/>
      <dgm:t>
        <a:bodyPr/>
        <a:lstStyle/>
        <a:p>
          <a:endParaRPr lang="en-US"/>
        </a:p>
      </dgm:t>
    </dgm:pt>
    <dgm:pt modelId="{0FAB0770-ECE0-4F3E-8255-71B815EAD671}" type="sibTrans" cxnId="{11FC2BF7-DBEA-422A-BA38-D73A67E48E47}">
      <dgm:prSet/>
      <dgm:spPr/>
      <dgm:t>
        <a:bodyPr/>
        <a:lstStyle/>
        <a:p>
          <a:endParaRPr lang="en-US"/>
        </a:p>
      </dgm:t>
    </dgm:pt>
    <dgm:pt modelId="{44732746-87C1-4349-8244-7E19EBD42746}" type="pres">
      <dgm:prSet presAssocID="{A4F843B8-68A9-49FC-929C-E389253F60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2DB027-820E-44E8-9D54-0375F17D5477}" type="pres">
      <dgm:prSet presAssocID="{4E19B729-1CAB-466D-9A3C-8EFA4F73CCF9}" presName="parentText" presStyleLbl="node1" presStyleIdx="0" presStyleCnt="1" custLinFactNeighborY="-2619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48531F6-F60B-4FC3-9FAF-B447E6FC2DF5}" type="presOf" srcId="{4E19B729-1CAB-466D-9A3C-8EFA4F73CCF9}" destId="{382DB027-820E-44E8-9D54-0375F17D5477}" srcOrd="0" destOrd="0" presId="urn:microsoft.com/office/officeart/2005/8/layout/vList2"/>
    <dgm:cxn modelId="{11FC2BF7-DBEA-422A-BA38-D73A67E48E47}" srcId="{A4F843B8-68A9-49FC-929C-E389253F60D6}" destId="{4E19B729-1CAB-466D-9A3C-8EFA4F73CCF9}" srcOrd="0" destOrd="0" parTransId="{8184335D-6243-4E96-84A1-2D30D23C3E91}" sibTransId="{0FAB0770-ECE0-4F3E-8255-71B815EAD671}"/>
    <dgm:cxn modelId="{B59BDF29-28BC-4F9C-818C-46D00D4AC5CF}" type="presOf" srcId="{A4F843B8-68A9-49FC-929C-E389253F60D6}" destId="{44732746-87C1-4349-8244-7E19EBD42746}" srcOrd="0" destOrd="0" presId="urn:microsoft.com/office/officeart/2005/8/layout/vList2"/>
    <dgm:cxn modelId="{0AA69D77-930C-418D-9554-33B28B7A8EF5}" type="presParOf" srcId="{44732746-87C1-4349-8244-7E19EBD42746}" destId="{382DB027-820E-44E8-9D54-0375F17D54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FF44092-33C4-4595-8DD9-D7709A25062A}" type="doc">
      <dgm:prSet loTypeId="urn:microsoft.com/office/officeart/2005/8/layout/list1" loCatId="list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D0FCA3D4-3E51-4ACE-90AD-25CAB0733D48}">
      <dgm:prSet/>
      <dgm:spPr/>
      <dgm:t>
        <a:bodyPr/>
        <a:lstStyle/>
        <a:p>
          <a:pPr algn="ctr" rtl="0"/>
          <a:r>
            <a:rPr lang="en-US" dirty="0" err="1" smtClean="0">
              <a:solidFill>
                <a:schemeClr val="tx1"/>
              </a:solidFill>
            </a:rPr>
            <a:t>fi_getinfo</a:t>
          </a:r>
          <a:endParaRPr lang="en-US" dirty="0">
            <a:solidFill>
              <a:schemeClr val="tx1"/>
            </a:solidFill>
          </a:endParaRPr>
        </a:p>
      </dgm:t>
    </dgm:pt>
    <dgm:pt modelId="{947D8208-6481-44D6-A429-EB057AF00B19}" type="parTrans" cxnId="{7B59B9A5-4613-469D-8FAC-26036C53CF34}">
      <dgm:prSet/>
      <dgm:spPr/>
      <dgm:t>
        <a:bodyPr/>
        <a:lstStyle/>
        <a:p>
          <a:endParaRPr lang="en-US"/>
        </a:p>
      </dgm:t>
    </dgm:pt>
    <dgm:pt modelId="{3BAB2384-95FD-43F2-B104-9086DFB19B81}" type="sibTrans" cxnId="{7B59B9A5-4613-469D-8FAC-26036C53CF34}">
      <dgm:prSet/>
      <dgm:spPr/>
      <dgm:t>
        <a:bodyPr/>
        <a:lstStyle/>
        <a:p>
          <a:endParaRPr lang="en-US"/>
        </a:p>
      </dgm:t>
    </dgm:pt>
    <dgm:pt modelId="{42C50940-D9E6-4C95-9A77-123C2FEF9019}">
      <dgm:prSet/>
      <dgm:spPr/>
      <dgm:t>
        <a:bodyPr/>
        <a:lstStyle/>
        <a:p>
          <a:pPr rtl="0"/>
          <a:r>
            <a:rPr lang="en-US" smtClean="0"/>
            <a:t>Discover fabric providers and services</a:t>
          </a:r>
          <a:endParaRPr lang="en-US"/>
        </a:p>
      </dgm:t>
    </dgm:pt>
    <dgm:pt modelId="{A3D258CE-349A-48A1-8A8C-3C3E29DBAE2E}" type="parTrans" cxnId="{A1CFA3D6-0538-432E-9CBF-D42C21A05BDA}">
      <dgm:prSet/>
      <dgm:spPr/>
      <dgm:t>
        <a:bodyPr/>
        <a:lstStyle/>
        <a:p>
          <a:endParaRPr lang="en-US"/>
        </a:p>
      </dgm:t>
    </dgm:pt>
    <dgm:pt modelId="{EB3D1147-7047-48D5-982B-67E3E038ECCE}" type="sibTrans" cxnId="{A1CFA3D6-0538-432E-9CBF-D42C21A05BDA}">
      <dgm:prSet/>
      <dgm:spPr/>
      <dgm:t>
        <a:bodyPr/>
        <a:lstStyle/>
        <a:p>
          <a:endParaRPr lang="en-US"/>
        </a:p>
      </dgm:t>
    </dgm:pt>
    <dgm:pt modelId="{DF2D0FC2-1969-483A-84D0-D1C8720E0D38}">
      <dgm:prSet/>
      <dgm:spPr/>
      <dgm:t>
        <a:bodyPr/>
        <a:lstStyle/>
        <a:p>
          <a:pPr rtl="0"/>
          <a:r>
            <a:rPr lang="en-US" smtClean="0"/>
            <a:t>Identify resources and addressing</a:t>
          </a:r>
          <a:endParaRPr lang="en-US"/>
        </a:p>
      </dgm:t>
    </dgm:pt>
    <dgm:pt modelId="{5D19DF52-8D36-4DE9-A113-7B86031E52B6}" type="parTrans" cxnId="{237A20CA-0ACF-43E2-8A15-A9D1AEEA9823}">
      <dgm:prSet/>
      <dgm:spPr/>
      <dgm:t>
        <a:bodyPr/>
        <a:lstStyle/>
        <a:p>
          <a:endParaRPr lang="en-US"/>
        </a:p>
      </dgm:t>
    </dgm:pt>
    <dgm:pt modelId="{C1E5FDB5-01BD-4D8E-BEC5-007FFDB7F32D}" type="sibTrans" cxnId="{237A20CA-0ACF-43E2-8A15-A9D1AEEA9823}">
      <dgm:prSet/>
      <dgm:spPr/>
      <dgm:t>
        <a:bodyPr/>
        <a:lstStyle/>
        <a:p>
          <a:endParaRPr lang="en-US"/>
        </a:p>
      </dgm:t>
    </dgm:pt>
    <dgm:pt modelId="{EF26E376-A98C-47EF-934B-65D6893E9ECE}">
      <dgm:prSet/>
      <dgm:spPr/>
      <dgm:t>
        <a:bodyPr/>
        <a:lstStyle/>
        <a:p>
          <a:pPr algn="ctr" rtl="0"/>
          <a:r>
            <a:rPr lang="en-US" dirty="0" err="1" smtClean="0">
              <a:solidFill>
                <a:schemeClr val="tx1"/>
              </a:solidFill>
            </a:rPr>
            <a:t>fi_socket</a:t>
          </a:r>
          <a:endParaRPr lang="en-US" dirty="0">
            <a:solidFill>
              <a:schemeClr val="tx1"/>
            </a:solidFill>
          </a:endParaRPr>
        </a:p>
      </dgm:t>
    </dgm:pt>
    <dgm:pt modelId="{123EF7AA-35DF-48E7-9D85-8FE7160C4E68}" type="parTrans" cxnId="{EA327A84-B616-4B6D-A7CF-F592DBC7A173}">
      <dgm:prSet/>
      <dgm:spPr/>
      <dgm:t>
        <a:bodyPr/>
        <a:lstStyle/>
        <a:p>
          <a:endParaRPr lang="en-US"/>
        </a:p>
      </dgm:t>
    </dgm:pt>
    <dgm:pt modelId="{64D3FA7C-7570-44AC-BFDA-F07F3184C8DB}" type="sibTrans" cxnId="{EA327A84-B616-4B6D-A7CF-F592DBC7A173}">
      <dgm:prSet/>
      <dgm:spPr/>
      <dgm:t>
        <a:bodyPr/>
        <a:lstStyle/>
        <a:p>
          <a:endParaRPr lang="en-US"/>
        </a:p>
      </dgm:t>
    </dgm:pt>
    <dgm:pt modelId="{1B062049-D546-4206-B4D4-148AB34EA864}">
      <dgm:prSet/>
      <dgm:spPr/>
      <dgm:t>
        <a:bodyPr/>
        <a:lstStyle/>
        <a:p>
          <a:pPr rtl="0"/>
          <a:r>
            <a:rPr lang="en-US" smtClean="0"/>
            <a:t>Allocate fabric communication portal</a:t>
          </a:r>
          <a:endParaRPr lang="en-US"/>
        </a:p>
      </dgm:t>
    </dgm:pt>
    <dgm:pt modelId="{8A9A72FC-9B7B-473D-9113-0B636701387E}" type="parTrans" cxnId="{92EC0DC7-F8A6-4ED9-98A6-1CB9A26C0780}">
      <dgm:prSet/>
      <dgm:spPr/>
      <dgm:t>
        <a:bodyPr/>
        <a:lstStyle/>
        <a:p>
          <a:endParaRPr lang="en-US"/>
        </a:p>
      </dgm:t>
    </dgm:pt>
    <dgm:pt modelId="{E3456413-3DA0-4E84-A463-3E0C70E8369D}" type="sibTrans" cxnId="{92EC0DC7-F8A6-4ED9-98A6-1CB9A26C0780}">
      <dgm:prSet/>
      <dgm:spPr/>
      <dgm:t>
        <a:bodyPr/>
        <a:lstStyle/>
        <a:p>
          <a:endParaRPr lang="en-US"/>
        </a:p>
      </dgm:t>
    </dgm:pt>
    <dgm:pt modelId="{E778D8F4-388A-4A80-A11A-53B91539509A}">
      <dgm:prSet/>
      <dgm:spPr/>
      <dgm:t>
        <a:bodyPr/>
        <a:lstStyle/>
        <a:p>
          <a:pPr algn="ctr" rtl="0"/>
          <a:r>
            <a:rPr lang="en-US" dirty="0" err="1" smtClean="0">
              <a:solidFill>
                <a:schemeClr val="tx1"/>
              </a:solidFill>
            </a:rPr>
            <a:t>fi_open</a:t>
          </a:r>
          <a:endParaRPr lang="en-US" dirty="0">
            <a:solidFill>
              <a:schemeClr val="tx1"/>
            </a:solidFill>
          </a:endParaRPr>
        </a:p>
      </dgm:t>
    </dgm:pt>
    <dgm:pt modelId="{95B1F870-F8AF-443B-9153-A42A4C627147}" type="parTrans" cxnId="{9C342A97-512D-4891-82B6-529905609EF0}">
      <dgm:prSet/>
      <dgm:spPr/>
      <dgm:t>
        <a:bodyPr/>
        <a:lstStyle/>
        <a:p>
          <a:endParaRPr lang="en-US"/>
        </a:p>
      </dgm:t>
    </dgm:pt>
    <dgm:pt modelId="{E265502E-C7DA-4CA3-AE89-1BB939B93E05}" type="sibTrans" cxnId="{9C342A97-512D-4891-82B6-529905609EF0}">
      <dgm:prSet/>
      <dgm:spPr/>
      <dgm:t>
        <a:bodyPr/>
        <a:lstStyle/>
        <a:p>
          <a:endParaRPr lang="en-US"/>
        </a:p>
      </dgm:t>
    </dgm:pt>
    <dgm:pt modelId="{AD9BE9A9-5433-4F47-9771-9AD055833C6C}">
      <dgm:prSet/>
      <dgm:spPr/>
      <dgm:t>
        <a:bodyPr/>
        <a:lstStyle/>
        <a:p>
          <a:pPr rtl="0"/>
          <a:r>
            <a:rPr lang="en-US" smtClean="0"/>
            <a:t>Open resource domain and interfaces</a:t>
          </a:r>
          <a:endParaRPr lang="en-US"/>
        </a:p>
      </dgm:t>
    </dgm:pt>
    <dgm:pt modelId="{29C13FC1-E908-4DAF-B4BB-26EA694ED65E}" type="parTrans" cxnId="{858BCC1B-1DBD-40A9-8683-0955ADC87DA7}">
      <dgm:prSet/>
      <dgm:spPr/>
      <dgm:t>
        <a:bodyPr/>
        <a:lstStyle/>
        <a:p>
          <a:endParaRPr lang="en-US"/>
        </a:p>
      </dgm:t>
    </dgm:pt>
    <dgm:pt modelId="{2B0BB7DF-5F50-406E-9F7E-06EE872F6862}" type="sibTrans" cxnId="{858BCC1B-1DBD-40A9-8683-0955ADC87DA7}">
      <dgm:prSet/>
      <dgm:spPr/>
      <dgm:t>
        <a:bodyPr/>
        <a:lstStyle/>
        <a:p>
          <a:endParaRPr lang="en-US"/>
        </a:p>
      </dgm:t>
    </dgm:pt>
    <dgm:pt modelId="{BE0E7AE2-9674-419A-8BD8-961A3EDA016E}">
      <dgm:prSet/>
      <dgm:spPr/>
      <dgm:t>
        <a:bodyPr/>
        <a:lstStyle/>
        <a:p>
          <a:pPr algn="ctr" rtl="0"/>
          <a:r>
            <a:rPr lang="en-US" dirty="0" err="1" smtClean="0">
              <a:solidFill>
                <a:schemeClr val="tx1"/>
              </a:solidFill>
            </a:rPr>
            <a:t>fi_register</a:t>
          </a:r>
          <a:endParaRPr lang="en-US" dirty="0">
            <a:solidFill>
              <a:schemeClr val="tx1"/>
            </a:solidFill>
          </a:endParaRPr>
        </a:p>
      </dgm:t>
    </dgm:pt>
    <dgm:pt modelId="{F58BC992-AB93-4893-8C6A-7193655799DF}" type="parTrans" cxnId="{1A039937-5AEC-4E77-9848-53F551C75AB0}">
      <dgm:prSet/>
      <dgm:spPr/>
      <dgm:t>
        <a:bodyPr/>
        <a:lstStyle/>
        <a:p>
          <a:endParaRPr lang="en-US"/>
        </a:p>
      </dgm:t>
    </dgm:pt>
    <dgm:pt modelId="{8A85D442-5788-4E66-B6F1-26CE0ABB7C32}" type="sibTrans" cxnId="{1A039937-5AEC-4E77-9848-53F551C75AB0}">
      <dgm:prSet/>
      <dgm:spPr/>
      <dgm:t>
        <a:bodyPr/>
        <a:lstStyle/>
        <a:p>
          <a:endParaRPr lang="en-US"/>
        </a:p>
      </dgm:t>
    </dgm:pt>
    <dgm:pt modelId="{51E9C5A0-8791-42A5-8A7C-3BB96757336C}">
      <dgm:prSet/>
      <dgm:spPr/>
      <dgm:t>
        <a:bodyPr/>
        <a:lstStyle/>
        <a:p>
          <a:pPr rtl="0"/>
          <a:r>
            <a:rPr lang="en-US" smtClean="0"/>
            <a:t>Dynamic providers publish control interfaces</a:t>
          </a:r>
          <a:endParaRPr lang="en-US"/>
        </a:p>
      </dgm:t>
    </dgm:pt>
    <dgm:pt modelId="{E81E285B-2A26-49E4-A6AD-9B782514E42E}" type="parTrans" cxnId="{365C7214-F73C-40A2-8922-248B4CD61126}">
      <dgm:prSet/>
      <dgm:spPr/>
      <dgm:t>
        <a:bodyPr/>
        <a:lstStyle/>
        <a:p>
          <a:endParaRPr lang="en-US"/>
        </a:p>
      </dgm:t>
    </dgm:pt>
    <dgm:pt modelId="{5E6DBB22-7CF6-44E5-B0C4-97A11BAF2A40}" type="sibTrans" cxnId="{365C7214-F73C-40A2-8922-248B4CD61126}">
      <dgm:prSet/>
      <dgm:spPr/>
      <dgm:t>
        <a:bodyPr/>
        <a:lstStyle/>
        <a:p>
          <a:endParaRPr lang="en-US"/>
        </a:p>
      </dgm:t>
    </dgm:pt>
    <dgm:pt modelId="{7B8058B8-D213-46FE-B28E-DBCB73C078C2}" type="pres">
      <dgm:prSet presAssocID="{6FF44092-33C4-4595-8DD9-D7709A25062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48EA113-B65F-4181-BE25-7330D683B23D}" type="pres">
      <dgm:prSet presAssocID="{D0FCA3D4-3E51-4ACE-90AD-25CAB0733D48}" presName="parentLin" presStyleCnt="0"/>
      <dgm:spPr/>
    </dgm:pt>
    <dgm:pt modelId="{00CEE632-BFFC-4C43-BDFD-117AA5A9662D}" type="pres">
      <dgm:prSet presAssocID="{D0FCA3D4-3E51-4ACE-90AD-25CAB0733D48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4F34CE3B-0E4F-4AE2-8227-9EAFCF5951C0}" type="pres">
      <dgm:prSet presAssocID="{D0FCA3D4-3E51-4ACE-90AD-25CAB0733D48}" presName="parentText" presStyleLbl="node1" presStyleIdx="0" presStyleCnt="4" custScaleX="3809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1B4DF7-8D0C-4FA1-BCF8-4DE927559494}" type="pres">
      <dgm:prSet presAssocID="{D0FCA3D4-3E51-4ACE-90AD-25CAB0733D48}" presName="negativeSpace" presStyleCnt="0"/>
      <dgm:spPr/>
    </dgm:pt>
    <dgm:pt modelId="{E6685B22-8BB7-4572-B9B4-E960E60D141B}" type="pres">
      <dgm:prSet presAssocID="{D0FCA3D4-3E51-4ACE-90AD-25CAB0733D48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B0324B-3D28-41E6-A650-5D18A42188B4}" type="pres">
      <dgm:prSet presAssocID="{3BAB2384-95FD-43F2-B104-9086DFB19B81}" presName="spaceBetweenRectangles" presStyleCnt="0"/>
      <dgm:spPr/>
    </dgm:pt>
    <dgm:pt modelId="{03C8D700-C7B2-4FC3-A12A-6BB43F05230B}" type="pres">
      <dgm:prSet presAssocID="{EF26E376-A98C-47EF-934B-65D6893E9ECE}" presName="parentLin" presStyleCnt="0"/>
      <dgm:spPr/>
    </dgm:pt>
    <dgm:pt modelId="{796C104A-F2EB-443B-B425-F3149D93E33D}" type="pres">
      <dgm:prSet presAssocID="{EF26E376-A98C-47EF-934B-65D6893E9ECE}" presName="parentLeftMargin" presStyleLbl="node1" presStyleIdx="0" presStyleCnt="4"/>
      <dgm:spPr/>
      <dgm:t>
        <a:bodyPr/>
        <a:lstStyle/>
        <a:p>
          <a:endParaRPr lang="en-US"/>
        </a:p>
      </dgm:t>
    </dgm:pt>
    <dgm:pt modelId="{3DC36F32-BCEB-46B4-BA3B-E3B8D6C643E2}" type="pres">
      <dgm:prSet presAssocID="{EF26E376-A98C-47EF-934B-65D6893E9ECE}" presName="parentText" presStyleLbl="node1" presStyleIdx="1" presStyleCnt="4" custScaleX="3809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931AAA8-FF99-4BE5-AC1E-828041137F28}" type="pres">
      <dgm:prSet presAssocID="{EF26E376-A98C-47EF-934B-65D6893E9ECE}" presName="negativeSpace" presStyleCnt="0"/>
      <dgm:spPr/>
    </dgm:pt>
    <dgm:pt modelId="{F9F02FCA-81A3-4FF0-B1BE-81D7EC3B452E}" type="pres">
      <dgm:prSet presAssocID="{EF26E376-A98C-47EF-934B-65D6893E9ECE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CE96AF1-FAB0-4C33-9AE0-AC6A92095D9C}" type="pres">
      <dgm:prSet presAssocID="{64D3FA7C-7570-44AC-BFDA-F07F3184C8DB}" presName="spaceBetweenRectangles" presStyleCnt="0"/>
      <dgm:spPr/>
    </dgm:pt>
    <dgm:pt modelId="{B5688BCC-9E7B-4F92-829F-4FD767067523}" type="pres">
      <dgm:prSet presAssocID="{E778D8F4-388A-4A80-A11A-53B91539509A}" presName="parentLin" presStyleCnt="0"/>
      <dgm:spPr/>
    </dgm:pt>
    <dgm:pt modelId="{A224D6AE-33E0-4468-A504-7E9076E0B724}" type="pres">
      <dgm:prSet presAssocID="{E778D8F4-388A-4A80-A11A-53B91539509A}" presName="parentLeftMargin" presStyleLbl="node1" presStyleIdx="1" presStyleCnt="4"/>
      <dgm:spPr/>
      <dgm:t>
        <a:bodyPr/>
        <a:lstStyle/>
        <a:p>
          <a:endParaRPr lang="en-US"/>
        </a:p>
      </dgm:t>
    </dgm:pt>
    <dgm:pt modelId="{547BBB03-E134-4D47-9969-00A925DE6999}" type="pres">
      <dgm:prSet presAssocID="{E778D8F4-388A-4A80-A11A-53B91539509A}" presName="parentText" presStyleLbl="node1" presStyleIdx="2" presStyleCnt="4" custScaleX="3809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01906E-C31F-4FC8-BCB4-065143FD7F6F}" type="pres">
      <dgm:prSet presAssocID="{E778D8F4-388A-4A80-A11A-53B91539509A}" presName="negativeSpace" presStyleCnt="0"/>
      <dgm:spPr/>
    </dgm:pt>
    <dgm:pt modelId="{9D2BA766-B42C-4401-8B2B-266C04E0F6BA}" type="pres">
      <dgm:prSet presAssocID="{E778D8F4-388A-4A80-A11A-53B91539509A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ED2BE15-755B-4C4B-B322-D1ADD7887276}" type="pres">
      <dgm:prSet presAssocID="{E265502E-C7DA-4CA3-AE89-1BB939B93E05}" presName="spaceBetweenRectangles" presStyleCnt="0"/>
      <dgm:spPr/>
    </dgm:pt>
    <dgm:pt modelId="{D9DD4637-236D-4A7A-A50E-E9A7CC1F2861}" type="pres">
      <dgm:prSet presAssocID="{BE0E7AE2-9674-419A-8BD8-961A3EDA016E}" presName="parentLin" presStyleCnt="0"/>
      <dgm:spPr/>
    </dgm:pt>
    <dgm:pt modelId="{975D8D40-8F6D-42C0-9EF0-C5C1A7A0A391}" type="pres">
      <dgm:prSet presAssocID="{BE0E7AE2-9674-419A-8BD8-961A3EDA016E}" presName="parentLeftMargin" presStyleLbl="node1" presStyleIdx="2" presStyleCnt="4"/>
      <dgm:spPr/>
      <dgm:t>
        <a:bodyPr/>
        <a:lstStyle/>
        <a:p>
          <a:endParaRPr lang="en-US"/>
        </a:p>
      </dgm:t>
    </dgm:pt>
    <dgm:pt modelId="{A5C00B20-A88F-48D5-B502-D9772131A2EB}" type="pres">
      <dgm:prSet presAssocID="{BE0E7AE2-9674-419A-8BD8-961A3EDA016E}" presName="parentText" presStyleLbl="node1" presStyleIdx="3" presStyleCnt="4" custScaleX="3809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8EF88F-444C-4936-A11A-F65A5C7BDCF7}" type="pres">
      <dgm:prSet presAssocID="{BE0E7AE2-9674-419A-8BD8-961A3EDA016E}" presName="negativeSpace" presStyleCnt="0"/>
      <dgm:spPr/>
    </dgm:pt>
    <dgm:pt modelId="{CB9E542D-158A-4F68-BE83-AC8856D0CE11}" type="pres">
      <dgm:prSet presAssocID="{BE0E7AE2-9674-419A-8BD8-961A3EDA016E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1CFA3D6-0538-432E-9CBF-D42C21A05BDA}" srcId="{D0FCA3D4-3E51-4ACE-90AD-25CAB0733D48}" destId="{42C50940-D9E6-4C95-9A77-123C2FEF9019}" srcOrd="0" destOrd="0" parTransId="{A3D258CE-349A-48A1-8A8C-3C3E29DBAE2E}" sibTransId="{EB3D1147-7047-48D5-982B-67E3E038ECCE}"/>
    <dgm:cxn modelId="{EA327A84-B616-4B6D-A7CF-F592DBC7A173}" srcId="{6FF44092-33C4-4595-8DD9-D7709A25062A}" destId="{EF26E376-A98C-47EF-934B-65D6893E9ECE}" srcOrd="1" destOrd="0" parTransId="{123EF7AA-35DF-48E7-9D85-8FE7160C4E68}" sibTransId="{64D3FA7C-7570-44AC-BFDA-F07F3184C8DB}"/>
    <dgm:cxn modelId="{CBE173DF-B570-4A91-8062-C33CBDCF3FDA}" type="presOf" srcId="{D0FCA3D4-3E51-4ACE-90AD-25CAB0733D48}" destId="{00CEE632-BFFC-4C43-BDFD-117AA5A9662D}" srcOrd="0" destOrd="0" presId="urn:microsoft.com/office/officeart/2005/8/layout/list1"/>
    <dgm:cxn modelId="{9C342A97-512D-4891-82B6-529905609EF0}" srcId="{6FF44092-33C4-4595-8DD9-D7709A25062A}" destId="{E778D8F4-388A-4A80-A11A-53B91539509A}" srcOrd="2" destOrd="0" parTransId="{95B1F870-F8AF-443B-9153-A42A4C627147}" sibTransId="{E265502E-C7DA-4CA3-AE89-1BB939B93E05}"/>
    <dgm:cxn modelId="{FA39C5A7-B38E-4E6E-AAB2-3F72E6E2F055}" type="presOf" srcId="{BE0E7AE2-9674-419A-8BD8-961A3EDA016E}" destId="{A5C00B20-A88F-48D5-B502-D9772131A2EB}" srcOrd="1" destOrd="0" presId="urn:microsoft.com/office/officeart/2005/8/layout/list1"/>
    <dgm:cxn modelId="{365C7214-F73C-40A2-8922-248B4CD61126}" srcId="{BE0E7AE2-9674-419A-8BD8-961A3EDA016E}" destId="{51E9C5A0-8791-42A5-8A7C-3BB96757336C}" srcOrd="0" destOrd="0" parTransId="{E81E285B-2A26-49E4-A6AD-9B782514E42E}" sibTransId="{5E6DBB22-7CF6-44E5-B0C4-97A11BAF2A40}"/>
    <dgm:cxn modelId="{858BCC1B-1DBD-40A9-8683-0955ADC87DA7}" srcId="{E778D8F4-388A-4A80-A11A-53B91539509A}" destId="{AD9BE9A9-5433-4F47-9771-9AD055833C6C}" srcOrd="0" destOrd="0" parTransId="{29C13FC1-E908-4DAF-B4BB-26EA694ED65E}" sibTransId="{2B0BB7DF-5F50-406E-9F7E-06EE872F6862}"/>
    <dgm:cxn modelId="{07F1D87B-2977-48B9-B725-91BDD09EC300}" type="presOf" srcId="{E778D8F4-388A-4A80-A11A-53B91539509A}" destId="{547BBB03-E134-4D47-9969-00A925DE6999}" srcOrd="1" destOrd="0" presId="urn:microsoft.com/office/officeart/2005/8/layout/list1"/>
    <dgm:cxn modelId="{96E2CCCD-488D-4FDE-AE00-7FEA9CBE60AC}" type="presOf" srcId="{BE0E7AE2-9674-419A-8BD8-961A3EDA016E}" destId="{975D8D40-8F6D-42C0-9EF0-C5C1A7A0A391}" srcOrd="0" destOrd="0" presId="urn:microsoft.com/office/officeart/2005/8/layout/list1"/>
    <dgm:cxn modelId="{071576F8-F4ED-4677-A1BD-3ECF41A26E13}" type="presOf" srcId="{EF26E376-A98C-47EF-934B-65D6893E9ECE}" destId="{796C104A-F2EB-443B-B425-F3149D93E33D}" srcOrd="0" destOrd="0" presId="urn:microsoft.com/office/officeart/2005/8/layout/list1"/>
    <dgm:cxn modelId="{2D0037F9-3B5D-413E-AEBD-7A01562A54D1}" type="presOf" srcId="{E778D8F4-388A-4A80-A11A-53B91539509A}" destId="{A224D6AE-33E0-4468-A504-7E9076E0B724}" srcOrd="0" destOrd="0" presId="urn:microsoft.com/office/officeart/2005/8/layout/list1"/>
    <dgm:cxn modelId="{2CA85A91-C73E-4920-9949-682AC3DF3F07}" type="presOf" srcId="{51E9C5A0-8791-42A5-8A7C-3BB96757336C}" destId="{CB9E542D-158A-4F68-BE83-AC8856D0CE11}" srcOrd="0" destOrd="0" presId="urn:microsoft.com/office/officeart/2005/8/layout/list1"/>
    <dgm:cxn modelId="{7B59B9A5-4613-469D-8FAC-26036C53CF34}" srcId="{6FF44092-33C4-4595-8DD9-D7709A25062A}" destId="{D0FCA3D4-3E51-4ACE-90AD-25CAB0733D48}" srcOrd="0" destOrd="0" parTransId="{947D8208-6481-44D6-A429-EB057AF00B19}" sibTransId="{3BAB2384-95FD-43F2-B104-9086DFB19B81}"/>
    <dgm:cxn modelId="{0A373FD5-DB87-43B9-B881-602B511D9174}" type="presOf" srcId="{42C50940-D9E6-4C95-9A77-123C2FEF9019}" destId="{E6685B22-8BB7-4572-B9B4-E960E60D141B}" srcOrd="0" destOrd="0" presId="urn:microsoft.com/office/officeart/2005/8/layout/list1"/>
    <dgm:cxn modelId="{70474C98-075E-4C54-A2EE-E53111E22981}" type="presOf" srcId="{AD9BE9A9-5433-4F47-9771-9AD055833C6C}" destId="{9D2BA766-B42C-4401-8B2B-266C04E0F6BA}" srcOrd="0" destOrd="0" presId="urn:microsoft.com/office/officeart/2005/8/layout/list1"/>
    <dgm:cxn modelId="{1A039937-5AEC-4E77-9848-53F551C75AB0}" srcId="{6FF44092-33C4-4595-8DD9-D7709A25062A}" destId="{BE0E7AE2-9674-419A-8BD8-961A3EDA016E}" srcOrd="3" destOrd="0" parTransId="{F58BC992-AB93-4893-8C6A-7193655799DF}" sibTransId="{8A85D442-5788-4E66-B6F1-26CE0ABB7C32}"/>
    <dgm:cxn modelId="{CEBFC6FD-FF54-4E7C-AAD7-16B8D198122E}" type="presOf" srcId="{1B062049-D546-4206-B4D4-148AB34EA864}" destId="{F9F02FCA-81A3-4FF0-B1BE-81D7EC3B452E}" srcOrd="0" destOrd="0" presId="urn:microsoft.com/office/officeart/2005/8/layout/list1"/>
    <dgm:cxn modelId="{469ACF7F-3AA7-4595-BDB8-E760D72AAC76}" type="presOf" srcId="{D0FCA3D4-3E51-4ACE-90AD-25CAB0733D48}" destId="{4F34CE3B-0E4F-4AE2-8227-9EAFCF5951C0}" srcOrd="1" destOrd="0" presId="urn:microsoft.com/office/officeart/2005/8/layout/list1"/>
    <dgm:cxn modelId="{1E5268D0-88DA-42C4-872E-7D13761F22DE}" type="presOf" srcId="{EF26E376-A98C-47EF-934B-65D6893E9ECE}" destId="{3DC36F32-BCEB-46B4-BA3B-E3B8D6C643E2}" srcOrd="1" destOrd="0" presId="urn:microsoft.com/office/officeart/2005/8/layout/list1"/>
    <dgm:cxn modelId="{B2820C7B-24E9-4E43-BF5F-D06C86A7998A}" type="presOf" srcId="{DF2D0FC2-1969-483A-84D0-D1C8720E0D38}" destId="{E6685B22-8BB7-4572-B9B4-E960E60D141B}" srcOrd="0" destOrd="1" presId="urn:microsoft.com/office/officeart/2005/8/layout/list1"/>
    <dgm:cxn modelId="{92EC0DC7-F8A6-4ED9-98A6-1CB9A26C0780}" srcId="{EF26E376-A98C-47EF-934B-65D6893E9ECE}" destId="{1B062049-D546-4206-B4D4-148AB34EA864}" srcOrd="0" destOrd="0" parTransId="{8A9A72FC-9B7B-473D-9113-0B636701387E}" sibTransId="{E3456413-3DA0-4E84-A463-3E0C70E8369D}"/>
    <dgm:cxn modelId="{00075438-C4B7-4578-BB81-C99F842A935C}" type="presOf" srcId="{6FF44092-33C4-4595-8DD9-D7709A25062A}" destId="{7B8058B8-D213-46FE-B28E-DBCB73C078C2}" srcOrd="0" destOrd="0" presId="urn:microsoft.com/office/officeart/2005/8/layout/list1"/>
    <dgm:cxn modelId="{237A20CA-0ACF-43E2-8A15-A9D1AEEA9823}" srcId="{D0FCA3D4-3E51-4ACE-90AD-25CAB0733D48}" destId="{DF2D0FC2-1969-483A-84D0-D1C8720E0D38}" srcOrd="1" destOrd="0" parTransId="{5D19DF52-8D36-4DE9-A113-7B86031E52B6}" sibTransId="{C1E5FDB5-01BD-4D8E-BEC5-007FFDB7F32D}"/>
    <dgm:cxn modelId="{FFB07EDC-7E50-4A78-9215-7BE448370698}" type="presParOf" srcId="{7B8058B8-D213-46FE-B28E-DBCB73C078C2}" destId="{848EA113-B65F-4181-BE25-7330D683B23D}" srcOrd="0" destOrd="0" presId="urn:microsoft.com/office/officeart/2005/8/layout/list1"/>
    <dgm:cxn modelId="{9128CEB6-0530-4AD1-BEE8-639E3707D8D1}" type="presParOf" srcId="{848EA113-B65F-4181-BE25-7330D683B23D}" destId="{00CEE632-BFFC-4C43-BDFD-117AA5A9662D}" srcOrd="0" destOrd="0" presId="urn:microsoft.com/office/officeart/2005/8/layout/list1"/>
    <dgm:cxn modelId="{D63CA3BD-AF9C-41DF-81A4-55D57D86B83B}" type="presParOf" srcId="{848EA113-B65F-4181-BE25-7330D683B23D}" destId="{4F34CE3B-0E4F-4AE2-8227-9EAFCF5951C0}" srcOrd="1" destOrd="0" presId="urn:microsoft.com/office/officeart/2005/8/layout/list1"/>
    <dgm:cxn modelId="{922F2DFF-9BD2-4C01-8124-5E529EA56A75}" type="presParOf" srcId="{7B8058B8-D213-46FE-B28E-DBCB73C078C2}" destId="{801B4DF7-8D0C-4FA1-BCF8-4DE927559494}" srcOrd="1" destOrd="0" presId="urn:microsoft.com/office/officeart/2005/8/layout/list1"/>
    <dgm:cxn modelId="{F9A42B2C-F657-4D2F-8288-C5DDA573BA9F}" type="presParOf" srcId="{7B8058B8-D213-46FE-B28E-DBCB73C078C2}" destId="{E6685B22-8BB7-4572-B9B4-E960E60D141B}" srcOrd="2" destOrd="0" presId="urn:microsoft.com/office/officeart/2005/8/layout/list1"/>
    <dgm:cxn modelId="{627E9C21-F1A0-46A6-987F-1B1ABE2D801A}" type="presParOf" srcId="{7B8058B8-D213-46FE-B28E-DBCB73C078C2}" destId="{77B0324B-3D28-41E6-A650-5D18A42188B4}" srcOrd="3" destOrd="0" presId="urn:microsoft.com/office/officeart/2005/8/layout/list1"/>
    <dgm:cxn modelId="{CD7C6074-0A0F-41D1-907F-069EE19168E8}" type="presParOf" srcId="{7B8058B8-D213-46FE-B28E-DBCB73C078C2}" destId="{03C8D700-C7B2-4FC3-A12A-6BB43F05230B}" srcOrd="4" destOrd="0" presId="urn:microsoft.com/office/officeart/2005/8/layout/list1"/>
    <dgm:cxn modelId="{9E4EA278-48F7-4263-858C-B19E47515FB3}" type="presParOf" srcId="{03C8D700-C7B2-4FC3-A12A-6BB43F05230B}" destId="{796C104A-F2EB-443B-B425-F3149D93E33D}" srcOrd="0" destOrd="0" presId="urn:microsoft.com/office/officeart/2005/8/layout/list1"/>
    <dgm:cxn modelId="{7950789E-A75A-43FB-9D76-B4552BE417A5}" type="presParOf" srcId="{03C8D700-C7B2-4FC3-A12A-6BB43F05230B}" destId="{3DC36F32-BCEB-46B4-BA3B-E3B8D6C643E2}" srcOrd="1" destOrd="0" presId="urn:microsoft.com/office/officeart/2005/8/layout/list1"/>
    <dgm:cxn modelId="{CF23AEBE-C0D8-4553-B877-969A111E36C7}" type="presParOf" srcId="{7B8058B8-D213-46FE-B28E-DBCB73C078C2}" destId="{A931AAA8-FF99-4BE5-AC1E-828041137F28}" srcOrd="5" destOrd="0" presId="urn:microsoft.com/office/officeart/2005/8/layout/list1"/>
    <dgm:cxn modelId="{DE0DA6E5-B3B5-47A7-9C26-7817E296C94E}" type="presParOf" srcId="{7B8058B8-D213-46FE-B28E-DBCB73C078C2}" destId="{F9F02FCA-81A3-4FF0-B1BE-81D7EC3B452E}" srcOrd="6" destOrd="0" presId="urn:microsoft.com/office/officeart/2005/8/layout/list1"/>
    <dgm:cxn modelId="{CAEE57C6-56CD-4F24-BA5D-E7F6EFC959D9}" type="presParOf" srcId="{7B8058B8-D213-46FE-B28E-DBCB73C078C2}" destId="{0CE96AF1-FAB0-4C33-9AE0-AC6A92095D9C}" srcOrd="7" destOrd="0" presId="urn:microsoft.com/office/officeart/2005/8/layout/list1"/>
    <dgm:cxn modelId="{31F7D87C-DD84-40CE-AF9F-55B335C00682}" type="presParOf" srcId="{7B8058B8-D213-46FE-B28E-DBCB73C078C2}" destId="{B5688BCC-9E7B-4F92-829F-4FD767067523}" srcOrd="8" destOrd="0" presId="urn:microsoft.com/office/officeart/2005/8/layout/list1"/>
    <dgm:cxn modelId="{7E545609-16B3-4925-BE17-A81D9D241A30}" type="presParOf" srcId="{B5688BCC-9E7B-4F92-829F-4FD767067523}" destId="{A224D6AE-33E0-4468-A504-7E9076E0B724}" srcOrd="0" destOrd="0" presId="urn:microsoft.com/office/officeart/2005/8/layout/list1"/>
    <dgm:cxn modelId="{70C375A9-47A6-4730-B8C1-9F751CBB890A}" type="presParOf" srcId="{B5688BCC-9E7B-4F92-829F-4FD767067523}" destId="{547BBB03-E134-4D47-9969-00A925DE6999}" srcOrd="1" destOrd="0" presId="urn:microsoft.com/office/officeart/2005/8/layout/list1"/>
    <dgm:cxn modelId="{C39AF1E1-1F47-4651-B6CD-DB0035BCD360}" type="presParOf" srcId="{7B8058B8-D213-46FE-B28E-DBCB73C078C2}" destId="{A601906E-C31F-4FC8-BCB4-065143FD7F6F}" srcOrd="9" destOrd="0" presId="urn:microsoft.com/office/officeart/2005/8/layout/list1"/>
    <dgm:cxn modelId="{0817AD6C-D54B-4BB1-876C-4863936D4650}" type="presParOf" srcId="{7B8058B8-D213-46FE-B28E-DBCB73C078C2}" destId="{9D2BA766-B42C-4401-8B2B-266C04E0F6BA}" srcOrd="10" destOrd="0" presId="urn:microsoft.com/office/officeart/2005/8/layout/list1"/>
    <dgm:cxn modelId="{AA4A0055-E8A2-4D5D-92AF-C4C977125410}" type="presParOf" srcId="{7B8058B8-D213-46FE-B28E-DBCB73C078C2}" destId="{3ED2BE15-755B-4C4B-B322-D1ADD7887276}" srcOrd="11" destOrd="0" presId="urn:microsoft.com/office/officeart/2005/8/layout/list1"/>
    <dgm:cxn modelId="{583CE973-A48B-4B85-9AC2-1750435E79B4}" type="presParOf" srcId="{7B8058B8-D213-46FE-B28E-DBCB73C078C2}" destId="{D9DD4637-236D-4A7A-A50E-E9A7CC1F2861}" srcOrd="12" destOrd="0" presId="urn:microsoft.com/office/officeart/2005/8/layout/list1"/>
    <dgm:cxn modelId="{FDDAC7E3-74BD-445D-9CB2-B75B03D54D6B}" type="presParOf" srcId="{D9DD4637-236D-4A7A-A50E-E9A7CC1F2861}" destId="{975D8D40-8F6D-42C0-9EF0-C5C1A7A0A391}" srcOrd="0" destOrd="0" presId="urn:microsoft.com/office/officeart/2005/8/layout/list1"/>
    <dgm:cxn modelId="{2423BBD2-D486-4539-81E2-FC51D4A41399}" type="presParOf" srcId="{D9DD4637-236D-4A7A-A50E-E9A7CC1F2861}" destId="{A5C00B20-A88F-48D5-B502-D9772131A2EB}" srcOrd="1" destOrd="0" presId="urn:microsoft.com/office/officeart/2005/8/layout/list1"/>
    <dgm:cxn modelId="{3717ED20-100D-4675-B2A2-2F80E77DA315}" type="presParOf" srcId="{7B8058B8-D213-46FE-B28E-DBCB73C078C2}" destId="{9B8EF88F-444C-4936-A11A-F65A5C7BDCF7}" srcOrd="13" destOrd="0" presId="urn:microsoft.com/office/officeart/2005/8/layout/list1"/>
    <dgm:cxn modelId="{36756DDA-71A9-4A54-B517-DA5231B2E306}" type="presParOf" srcId="{7B8058B8-D213-46FE-B28E-DBCB73C078C2}" destId="{CB9E542D-158A-4F68-BE83-AC8856D0CE11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3DDC3DF-AEAD-42FB-8924-69CE0CF0DDE2}" type="doc">
      <dgm:prSet loTypeId="urn:microsoft.com/office/officeart/2008/layout/HorizontalMultiLevelHierarchy" loCatId="hierarchy" qsTypeId="urn:microsoft.com/office/officeart/2005/8/quickstyle/3d6" qsCatId="3D" csTypeId="urn:microsoft.com/office/officeart/2005/8/colors/accent6_1" csCatId="accent6" phldr="1"/>
      <dgm:spPr/>
      <dgm:t>
        <a:bodyPr/>
        <a:lstStyle/>
        <a:p>
          <a:endParaRPr lang="en-US"/>
        </a:p>
      </dgm:t>
    </dgm:pt>
    <dgm:pt modelId="{56D2E9B8-36D5-4467-9610-7ACDD8ECD4A4}">
      <dgm:prSet/>
      <dgm:spPr/>
      <dgm:t>
        <a:bodyPr/>
        <a:lstStyle/>
        <a:p>
          <a:pPr rtl="0"/>
          <a:r>
            <a:rPr lang="en-US" dirty="0" smtClean="0"/>
            <a:t>FID</a:t>
          </a:r>
          <a:endParaRPr lang="en-US" dirty="0"/>
        </a:p>
      </dgm:t>
    </dgm:pt>
    <dgm:pt modelId="{F2519B41-05C2-4771-9E5A-31DCFFAFDD80}" type="parTrans" cxnId="{144537EB-A5AA-48E2-ACA6-1BF0681D3ED9}">
      <dgm:prSet/>
      <dgm:spPr/>
      <dgm:t>
        <a:bodyPr/>
        <a:lstStyle/>
        <a:p>
          <a:endParaRPr lang="en-US"/>
        </a:p>
      </dgm:t>
    </dgm:pt>
    <dgm:pt modelId="{2BAEEA65-BDB7-4EA9-97CB-86B8359AE790}" type="sibTrans" cxnId="{144537EB-A5AA-48E2-ACA6-1BF0681D3ED9}">
      <dgm:prSet/>
      <dgm:spPr/>
      <dgm:t>
        <a:bodyPr/>
        <a:lstStyle/>
        <a:p>
          <a:endParaRPr lang="en-US"/>
        </a:p>
      </dgm:t>
    </dgm:pt>
    <dgm:pt modelId="{DB470F41-C89F-4280-BCDB-74CC6D54C839}">
      <dgm:prSet/>
      <dgm:spPr/>
      <dgm:t>
        <a:bodyPr/>
        <a:lstStyle/>
        <a:p>
          <a:pPr rtl="0"/>
          <a:r>
            <a:rPr lang="en-US" dirty="0" smtClean="0"/>
            <a:t>Socket</a:t>
          </a:r>
          <a:endParaRPr lang="en-US" dirty="0"/>
        </a:p>
      </dgm:t>
    </dgm:pt>
    <dgm:pt modelId="{F412B5D2-A102-4AE3-B5D5-E0E241D189DA}" type="parTrans" cxnId="{B62369BF-8156-4354-A6E0-EB98E840D1AB}">
      <dgm:prSet/>
      <dgm:spPr/>
      <dgm:t>
        <a:bodyPr/>
        <a:lstStyle/>
        <a:p>
          <a:endParaRPr lang="en-US"/>
        </a:p>
      </dgm:t>
    </dgm:pt>
    <dgm:pt modelId="{60CCB325-973F-475E-A3A4-C0760F47E026}" type="sibTrans" cxnId="{B62369BF-8156-4354-A6E0-EB98E840D1AB}">
      <dgm:prSet/>
      <dgm:spPr/>
      <dgm:t>
        <a:bodyPr/>
        <a:lstStyle/>
        <a:p>
          <a:endParaRPr lang="en-US"/>
        </a:p>
      </dgm:t>
    </dgm:pt>
    <dgm:pt modelId="{A565493B-CD1C-429F-87B0-CF2B9E05D47D}">
      <dgm:prSet/>
      <dgm:spPr/>
      <dgm:t>
        <a:bodyPr/>
        <a:lstStyle/>
        <a:p>
          <a:pPr rtl="0"/>
          <a:r>
            <a:rPr lang="en-US" dirty="0" smtClean="0"/>
            <a:t>Datagram</a:t>
          </a:r>
          <a:endParaRPr lang="en-US" dirty="0"/>
        </a:p>
      </dgm:t>
    </dgm:pt>
    <dgm:pt modelId="{535C8C8E-07E8-496C-93CF-698E5A1A603B}" type="parTrans" cxnId="{7BB56636-DA7D-44B8-99C4-5F4DEE21111D}">
      <dgm:prSet/>
      <dgm:spPr/>
      <dgm:t>
        <a:bodyPr/>
        <a:lstStyle/>
        <a:p>
          <a:endParaRPr lang="en-US"/>
        </a:p>
      </dgm:t>
    </dgm:pt>
    <dgm:pt modelId="{F1A6F314-BB19-4BD3-9D50-D868586F3CD7}" type="sibTrans" cxnId="{7BB56636-DA7D-44B8-99C4-5F4DEE21111D}">
      <dgm:prSet/>
      <dgm:spPr/>
      <dgm:t>
        <a:bodyPr/>
        <a:lstStyle/>
        <a:p>
          <a:endParaRPr lang="en-US"/>
        </a:p>
      </dgm:t>
    </dgm:pt>
    <dgm:pt modelId="{4D86A6F6-B46E-422D-91D7-3DC28D6FEC54}">
      <dgm:prSet/>
      <dgm:spPr/>
      <dgm:t>
        <a:bodyPr/>
        <a:lstStyle/>
        <a:p>
          <a:pPr rtl="0"/>
          <a:r>
            <a:rPr lang="en-US" dirty="0" smtClean="0"/>
            <a:t>Message queue</a:t>
          </a:r>
          <a:endParaRPr lang="en-US" dirty="0"/>
        </a:p>
      </dgm:t>
    </dgm:pt>
    <dgm:pt modelId="{8CF2279A-00C5-4F1D-A8E7-D52E7B449D6B}" type="parTrans" cxnId="{52F47716-DCD0-484C-8615-8467DCAC804F}">
      <dgm:prSet/>
      <dgm:spPr/>
      <dgm:t>
        <a:bodyPr/>
        <a:lstStyle/>
        <a:p>
          <a:endParaRPr lang="en-US"/>
        </a:p>
      </dgm:t>
    </dgm:pt>
    <dgm:pt modelId="{F7FB1250-724E-46E2-AFD2-5F7B9469A5D7}" type="sibTrans" cxnId="{52F47716-DCD0-484C-8615-8467DCAC804F}">
      <dgm:prSet/>
      <dgm:spPr/>
      <dgm:t>
        <a:bodyPr/>
        <a:lstStyle/>
        <a:p>
          <a:endParaRPr lang="en-US"/>
        </a:p>
      </dgm:t>
    </dgm:pt>
    <dgm:pt modelId="{2888AD6B-7532-4719-8CB1-CC1CFB6957FF}">
      <dgm:prSet/>
      <dgm:spPr/>
      <dgm:t>
        <a:bodyPr/>
        <a:lstStyle/>
        <a:p>
          <a:pPr rtl="0"/>
          <a:r>
            <a:rPr lang="en-US" dirty="0" smtClean="0"/>
            <a:t>Event collector</a:t>
          </a:r>
          <a:endParaRPr lang="en-US" dirty="0"/>
        </a:p>
      </dgm:t>
    </dgm:pt>
    <dgm:pt modelId="{20B554C8-AFD6-48A2-8420-243B54F5399E}" type="parTrans" cxnId="{3E8B0987-2A0F-42FE-8827-B32C2262E4D9}">
      <dgm:prSet/>
      <dgm:spPr/>
      <dgm:t>
        <a:bodyPr/>
        <a:lstStyle/>
        <a:p>
          <a:endParaRPr lang="en-US"/>
        </a:p>
      </dgm:t>
    </dgm:pt>
    <dgm:pt modelId="{847B7BF7-ABAB-40ED-AD5B-A9500E31C563}" type="sibTrans" cxnId="{3E8B0987-2A0F-42FE-8827-B32C2262E4D9}">
      <dgm:prSet/>
      <dgm:spPr/>
      <dgm:t>
        <a:bodyPr/>
        <a:lstStyle/>
        <a:p>
          <a:endParaRPr lang="en-US"/>
        </a:p>
      </dgm:t>
    </dgm:pt>
    <dgm:pt modelId="{570E99D6-A544-4FFA-BA47-32638C9E0B7B}">
      <dgm:prSet/>
      <dgm:spPr/>
      <dgm:t>
        <a:bodyPr/>
        <a:lstStyle/>
        <a:p>
          <a:pPr rtl="0"/>
          <a:r>
            <a:rPr lang="en-US" dirty="0" smtClean="0"/>
            <a:t>CQ</a:t>
          </a:r>
          <a:endParaRPr lang="en-US" dirty="0"/>
        </a:p>
      </dgm:t>
    </dgm:pt>
    <dgm:pt modelId="{D994E517-D407-4A5A-B9BC-BBC2CD5C9A56}" type="parTrans" cxnId="{32136E81-EF98-4A78-8184-A14EB5973066}">
      <dgm:prSet/>
      <dgm:spPr/>
      <dgm:t>
        <a:bodyPr/>
        <a:lstStyle/>
        <a:p>
          <a:endParaRPr lang="en-US"/>
        </a:p>
      </dgm:t>
    </dgm:pt>
    <dgm:pt modelId="{A6C87DA6-A478-48C9-84A0-78F93B308551}" type="sibTrans" cxnId="{32136E81-EF98-4A78-8184-A14EB5973066}">
      <dgm:prSet/>
      <dgm:spPr/>
      <dgm:t>
        <a:bodyPr/>
        <a:lstStyle/>
        <a:p>
          <a:endParaRPr lang="en-US"/>
        </a:p>
      </dgm:t>
    </dgm:pt>
    <dgm:pt modelId="{48A73345-79BF-4F3E-90CB-3F2339CCFB05}">
      <dgm:prSet/>
      <dgm:spPr/>
      <dgm:t>
        <a:bodyPr/>
        <a:lstStyle/>
        <a:p>
          <a:pPr rtl="0"/>
          <a:r>
            <a:rPr lang="en-US" dirty="0" smtClean="0"/>
            <a:t>CM</a:t>
          </a:r>
          <a:endParaRPr lang="en-US" dirty="0"/>
        </a:p>
      </dgm:t>
    </dgm:pt>
    <dgm:pt modelId="{9138AA4B-02A0-4F93-BBA0-8AD3CD10842B}" type="parTrans" cxnId="{87261DA6-D32B-4402-94A3-B4C2B47E6E80}">
      <dgm:prSet/>
      <dgm:spPr/>
      <dgm:t>
        <a:bodyPr/>
        <a:lstStyle/>
        <a:p>
          <a:endParaRPr lang="en-US"/>
        </a:p>
      </dgm:t>
    </dgm:pt>
    <dgm:pt modelId="{0A1BE04B-FB1D-4615-8F90-F7B0D1E46A06}" type="sibTrans" cxnId="{87261DA6-D32B-4402-94A3-B4C2B47E6E80}">
      <dgm:prSet/>
      <dgm:spPr/>
      <dgm:t>
        <a:bodyPr/>
        <a:lstStyle/>
        <a:p>
          <a:endParaRPr lang="en-US"/>
        </a:p>
      </dgm:t>
    </dgm:pt>
    <dgm:pt modelId="{0FEB202E-6F8E-4762-B39F-CFFD54DA2DAB}">
      <dgm:prSet/>
      <dgm:spPr/>
      <dgm:t>
        <a:bodyPr/>
        <a:lstStyle/>
        <a:p>
          <a:pPr rtl="0"/>
          <a:r>
            <a:rPr lang="en-US" dirty="0" smtClean="0"/>
            <a:t>Address vector</a:t>
          </a:r>
          <a:endParaRPr lang="en-US" dirty="0"/>
        </a:p>
      </dgm:t>
    </dgm:pt>
    <dgm:pt modelId="{8691231D-BF3D-4C67-8740-D14C12405636}" type="parTrans" cxnId="{9C50733C-0BF3-4347-B55E-4A1CAEC7AE82}">
      <dgm:prSet/>
      <dgm:spPr/>
      <dgm:t>
        <a:bodyPr/>
        <a:lstStyle/>
        <a:p>
          <a:endParaRPr lang="en-US"/>
        </a:p>
      </dgm:t>
    </dgm:pt>
    <dgm:pt modelId="{4118B635-3A53-4CC8-B2B8-D17FE8E43527}" type="sibTrans" cxnId="{9C50733C-0BF3-4347-B55E-4A1CAEC7AE82}">
      <dgm:prSet/>
      <dgm:spPr/>
      <dgm:t>
        <a:bodyPr/>
        <a:lstStyle/>
        <a:p>
          <a:endParaRPr lang="en-US"/>
        </a:p>
      </dgm:t>
    </dgm:pt>
    <dgm:pt modelId="{C352BB88-5669-457D-8734-2F3A89CCA25B}">
      <dgm:prSet/>
      <dgm:spPr/>
      <dgm:t>
        <a:bodyPr/>
        <a:lstStyle/>
        <a:p>
          <a:pPr rtl="0"/>
          <a:r>
            <a:rPr lang="en-US" dirty="0" smtClean="0"/>
            <a:t>Maps</a:t>
          </a:r>
          <a:endParaRPr lang="en-US" dirty="0"/>
        </a:p>
      </dgm:t>
    </dgm:pt>
    <dgm:pt modelId="{E01FC22C-8C52-46E0-90CA-1C0148360E32}" type="parTrans" cxnId="{5D5691FB-29EA-4A91-8717-CF032C4D22BB}">
      <dgm:prSet/>
      <dgm:spPr/>
      <dgm:t>
        <a:bodyPr/>
        <a:lstStyle/>
        <a:p>
          <a:endParaRPr lang="en-US"/>
        </a:p>
      </dgm:t>
    </dgm:pt>
    <dgm:pt modelId="{8C7CF152-E1E3-48C4-8E31-799D1991491B}" type="sibTrans" cxnId="{5D5691FB-29EA-4A91-8717-CF032C4D22BB}">
      <dgm:prSet/>
      <dgm:spPr/>
      <dgm:t>
        <a:bodyPr/>
        <a:lstStyle/>
        <a:p>
          <a:endParaRPr lang="en-US"/>
        </a:p>
      </dgm:t>
    </dgm:pt>
    <dgm:pt modelId="{EECFF6AF-A05C-4427-8A64-504337EE299D}">
      <dgm:prSet/>
      <dgm:spPr/>
      <dgm:t>
        <a:bodyPr/>
        <a:lstStyle/>
        <a:p>
          <a:pPr rtl="0"/>
          <a:r>
            <a:rPr lang="en-US" dirty="0" smtClean="0"/>
            <a:t>Tables</a:t>
          </a:r>
          <a:endParaRPr lang="en-US" dirty="0"/>
        </a:p>
      </dgm:t>
    </dgm:pt>
    <dgm:pt modelId="{0B5948A2-A66C-4017-B510-21C18D9BE685}" type="parTrans" cxnId="{F3F1A450-D805-4311-9BD2-14C31C717AB9}">
      <dgm:prSet/>
      <dgm:spPr/>
      <dgm:t>
        <a:bodyPr/>
        <a:lstStyle/>
        <a:p>
          <a:endParaRPr lang="en-US"/>
        </a:p>
      </dgm:t>
    </dgm:pt>
    <dgm:pt modelId="{FF17B296-F0C4-46AC-A47E-3E95627975FC}" type="sibTrans" cxnId="{F3F1A450-D805-4311-9BD2-14C31C717AB9}">
      <dgm:prSet/>
      <dgm:spPr/>
      <dgm:t>
        <a:bodyPr/>
        <a:lstStyle/>
        <a:p>
          <a:endParaRPr lang="en-US"/>
        </a:p>
      </dgm:t>
    </dgm:pt>
    <dgm:pt modelId="{034C95DC-FB56-477E-8157-2FC51301E2C7}">
      <dgm:prSet/>
      <dgm:spPr/>
      <dgm:t>
        <a:bodyPr/>
        <a:lstStyle/>
        <a:p>
          <a:pPr rtl="0"/>
          <a:r>
            <a:rPr lang="en-US" dirty="0" smtClean="0"/>
            <a:t>Interface</a:t>
          </a:r>
          <a:endParaRPr lang="en-US" dirty="0"/>
        </a:p>
      </dgm:t>
    </dgm:pt>
    <dgm:pt modelId="{FA0C4EEE-AF4A-4401-BC46-7E1286E57497}" type="parTrans" cxnId="{DDACC257-D015-49B4-93DC-DF8C4D22F902}">
      <dgm:prSet/>
      <dgm:spPr/>
      <dgm:t>
        <a:bodyPr/>
        <a:lstStyle/>
        <a:p>
          <a:endParaRPr lang="en-US"/>
        </a:p>
      </dgm:t>
    </dgm:pt>
    <dgm:pt modelId="{4E42A2F7-D459-45AE-8306-B1C7BB3397D2}" type="sibTrans" cxnId="{DDACC257-D015-49B4-93DC-DF8C4D22F902}">
      <dgm:prSet/>
      <dgm:spPr/>
      <dgm:t>
        <a:bodyPr/>
        <a:lstStyle/>
        <a:p>
          <a:endParaRPr lang="en-US"/>
        </a:p>
      </dgm:t>
    </dgm:pt>
    <dgm:pt modelId="{9E925B09-2F53-42C3-9F50-77D60BB1B30C}">
      <dgm:prSet/>
      <dgm:spPr/>
      <dgm:t>
        <a:bodyPr/>
        <a:lstStyle/>
        <a:p>
          <a:pPr rtl="0"/>
          <a:r>
            <a:rPr lang="en-US" dirty="0" err="1" smtClean="0"/>
            <a:t>uverbs</a:t>
          </a:r>
          <a:endParaRPr lang="en-US" dirty="0"/>
        </a:p>
      </dgm:t>
    </dgm:pt>
    <dgm:pt modelId="{F57D8427-8BF9-41A1-8F4B-9FA9C838F0C4}" type="parTrans" cxnId="{5121358D-D4F7-49CD-9418-DEE30767450D}">
      <dgm:prSet/>
      <dgm:spPr/>
      <dgm:t>
        <a:bodyPr/>
        <a:lstStyle/>
        <a:p>
          <a:endParaRPr lang="en-US"/>
        </a:p>
      </dgm:t>
    </dgm:pt>
    <dgm:pt modelId="{1B1BC37D-FC4C-48F8-91F1-29B9D5F2F7BD}" type="sibTrans" cxnId="{5121358D-D4F7-49CD-9418-DEE30767450D}">
      <dgm:prSet/>
      <dgm:spPr/>
      <dgm:t>
        <a:bodyPr/>
        <a:lstStyle/>
        <a:p>
          <a:endParaRPr lang="en-US"/>
        </a:p>
      </dgm:t>
    </dgm:pt>
    <dgm:pt modelId="{3B4DAA21-91E8-484E-A165-8429949DB5F4}">
      <dgm:prSet/>
      <dgm:spPr/>
      <dgm:t>
        <a:bodyPr/>
        <a:lstStyle/>
        <a:p>
          <a:pPr rtl="0"/>
          <a:r>
            <a:rPr lang="en-US" dirty="0" err="1" smtClean="0"/>
            <a:t>ucma</a:t>
          </a:r>
          <a:endParaRPr lang="en-US" dirty="0"/>
        </a:p>
      </dgm:t>
    </dgm:pt>
    <dgm:pt modelId="{DB466794-F980-44C3-AD81-AE03D52E9D3F}" type="parTrans" cxnId="{DE57D847-30E3-4702-9539-957B34DC9544}">
      <dgm:prSet/>
      <dgm:spPr/>
      <dgm:t>
        <a:bodyPr/>
        <a:lstStyle/>
        <a:p>
          <a:endParaRPr lang="en-US"/>
        </a:p>
      </dgm:t>
    </dgm:pt>
    <dgm:pt modelId="{944C6B2C-4D03-41BD-A846-A53207CFE671}" type="sibTrans" cxnId="{DE57D847-30E3-4702-9539-957B34DC9544}">
      <dgm:prSet/>
      <dgm:spPr/>
      <dgm:t>
        <a:bodyPr/>
        <a:lstStyle/>
        <a:p>
          <a:endParaRPr lang="en-US"/>
        </a:p>
      </dgm:t>
    </dgm:pt>
    <dgm:pt modelId="{3852B573-1C14-4560-8AF4-B7DE75AC564D}">
      <dgm:prSet/>
      <dgm:spPr/>
      <dgm:t>
        <a:bodyPr/>
        <a:lstStyle/>
        <a:p>
          <a:pPr rtl="0"/>
          <a:r>
            <a:rPr lang="en-US" dirty="0" smtClean="0"/>
            <a:t>Domain</a:t>
          </a:r>
          <a:endParaRPr lang="en-US" dirty="0"/>
        </a:p>
      </dgm:t>
    </dgm:pt>
    <dgm:pt modelId="{98EFBEA6-0972-4AEB-AB0D-50F5A97DDB77}" type="parTrans" cxnId="{27AFE109-DC30-45D1-B2C5-FF5AE1209DDE}">
      <dgm:prSet/>
      <dgm:spPr/>
      <dgm:t>
        <a:bodyPr/>
        <a:lstStyle/>
        <a:p>
          <a:endParaRPr lang="en-US"/>
        </a:p>
      </dgm:t>
    </dgm:pt>
    <dgm:pt modelId="{2C4E67C1-1A98-4783-85EE-C0F22B49EB7C}" type="sibTrans" cxnId="{27AFE109-DC30-45D1-B2C5-FF5AE1209DDE}">
      <dgm:prSet/>
      <dgm:spPr/>
      <dgm:t>
        <a:bodyPr/>
        <a:lstStyle/>
        <a:p>
          <a:endParaRPr lang="en-US"/>
        </a:p>
      </dgm:t>
    </dgm:pt>
    <dgm:pt modelId="{698DE6A1-913B-4CBA-BF61-1C456CF968DC}">
      <dgm:prSet/>
      <dgm:spPr/>
      <dgm:t>
        <a:bodyPr/>
        <a:lstStyle/>
        <a:p>
          <a:pPr rtl="0"/>
          <a:r>
            <a:rPr lang="en-US" dirty="0" smtClean="0"/>
            <a:t>Shared resources</a:t>
          </a:r>
          <a:endParaRPr lang="en-US" dirty="0"/>
        </a:p>
      </dgm:t>
    </dgm:pt>
    <dgm:pt modelId="{73DCA95C-56CD-47D6-B55B-26CDB92B5F6E}" type="parTrans" cxnId="{5FA19DDE-FEA6-419A-80F2-8816A6FC0200}">
      <dgm:prSet/>
      <dgm:spPr/>
      <dgm:t>
        <a:bodyPr/>
        <a:lstStyle/>
        <a:p>
          <a:endParaRPr lang="en-US"/>
        </a:p>
      </dgm:t>
    </dgm:pt>
    <dgm:pt modelId="{FC94D440-C1E2-43F0-8B4D-3EF76B8D4BAD}" type="sibTrans" cxnId="{5FA19DDE-FEA6-419A-80F2-8816A6FC0200}">
      <dgm:prSet/>
      <dgm:spPr/>
      <dgm:t>
        <a:bodyPr/>
        <a:lstStyle/>
        <a:p>
          <a:endParaRPr lang="en-US"/>
        </a:p>
      </dgm:t>
    </dgm:pt>
    <dgm:pt modelId="{01FFF364-2DAF-45AA-899B-A42186B7AE60}">
      <dgm:prSet/>
      <dgm:spPr/>
      <dgm:t>
        <a:bodyPr/>
        <a:lstStyle/>
        <a:p>
          <a:pPr rtl="0"/>
          <a:r>
            <a:rPr lang="en-US" dirty="0" smtClean="0"/>
            <a:t>Counter</a:t>
          </a:r>
          <a:endParaRPr lang="en-US" dirty="0"/>
        </a:p>
      </dgm:t>
    </dgm:pt>
    <dgm:pt modelId="{C4B7B62A-B502-4B47-9B9E-DDF93B291914}" type="parTrans" cxnId="{DA350955-5B19-4A8C-B45A-C133E1A311A1}">
      <dgm:prSet/>
      <dgm:spPr/>
      <dgm:t>
        <a:bodyPr/>
        <a:lstStyle/>
        <a:p>
          <a:endParaRPr lang="en-US"/>
        </a:p>
      </dgm:t>
    </dgm:pt>
    <dgm:pt modelId="{904CDD97-F8E9-4BE8-8478-5DFEA6C71AF4}" type="sibTrans" cxnId="{DA350955-5B19-4A8C-B45A-C133E1A311A1}">
      <dgm:prSet/>
      <dgm:spPr/>
      <dgm:t>
        <a:bodyPr/>
        <a:lstStyle/>
        <a:p>
          <a:endParaRPr lang="en-US"/>
        </a:p>
      </dgm:t>
    </dgm:pt>
    <dgm:pt modelId="{886A6AFD-B16E-43C2-AE7D-94E958946BA2}" type="pres">
      <dgm:prSet presAssocID="{C3DDC3DF-AEAD-42FB-8924-69CE0CF0DDE2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61E1125-25AF-48FD-AA12-221937D9F5DF}" type="pres">
      <dgm:prSet presAssocID="{56D2E9B8-36D5-4467-9610-7ACDD8ECD4A4}" presName="root1" presStyleCnt="0"/>
      <dgm:spPr/>
    </dgm:pt>
    <dgm:pt modelId="{F988CE41-DE60-4A4E-87BA-325CA0CF6B03}" type="pres">
      <dgm:prSet presAssocID="{56D2E9B8-36D5-4467-9610-7ACDD8ECD4A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DFD8A6-D5F4-4D1E-B786-369646D35E54}" type="pres">
      <dgm:prSet presAssocID="{56D2E9B8-36D5-4467-9610-7ACDD8ECD4A4}" presName="level2hierChild" presStyleCnt="0"/>
      <dgm:spPr/>
    </dgm:pt>
    <dgm:pt modelId="{057CCF58-13CC-459D-BB4F-CC47E80F3087}" type="pres">
      <dgm:prSet presAssocID="{98EFBEA6-0972-4AEB-AB0D-50F5A97DDB77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F126D59F-1B2D-4CEE-A8A5-0BDA316642D9}" type="pres">
      <dgm:prSet presAssocID="{98EFBEA6-0972-4AEB-AB0D-50F5A97DDB77}" presName="connTx" presStyleLbl="parChTrans1D2" presStyleIdx="0" presStyleCnt="5"/>
      <dgm:spPr/>
      <dgm:t>
        <a:bodyPr/>
        <a:lstStyle/>
        <a:p>
          <a:endParaRPr lang="en-US"/>
        </a:p>
      </dgm:t>
    </dgm:pt>
    <dgm:pt modelId="{82C5183A-2F31-440F-B5A0-E1337C5CB275}" type="pres">
      <dgm:prSet presAssocID="{3852B573-1C14-4560-8AF4-B7DE75AC564D}" presName="root2" presStyleCnt="0"/>
      <dgm:spPr/>
    </dgm:pt>
    <dgm:pt modelId="{F7605F3D-2059-43B5-AA74-17524076F1C6}" type="pres">
      <dgm:prSet presAssocID="{3852B573-1C14-4560-8AF4-B7DE75AC564D}" presName="LevelTwoTextNode" presStyleLbl="node2" presStyleIdx="0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3677AB6-2B72-4B1E-97FB-92C7F426392C}" type="pres">
      <dgm:prSet presAssocID="{3852B573-1C14-4560-8AF4-B7DE75AC564D}" presName="level3hierChild" presStyleCnt="0"/>
      <dgm:spPr/>
    </dgm:pt>
    <dgm:pt modelId="{4D3DBA47-B7E6-448D-9572-DCBFD29FD5CF}" type="pres">
      <dgm:prSet presAssocID="{73DCA95C-56CD-47D6-B55B-26CDB92B5F6E}" presName="conn2-1" presStyleLbl="parChTrans1D3" presStyleIdx="0" presStyleCnt="10"/>
      <dgm:spPr/>
      <dgm:t>
        <a:bodyPr/>
        <a:lstStyle/>
        <a:p>
          <a:endParaRPr lang="en-US"/>
        </a:p>
      </dgm:t>
    </dgm:pt>
    <dgm:pt modelId="{DB733ADD-814A-4FAB-9BE4-511DBD3E2B0F}" type="pres">
      <dgm:prSet presAssocID="{73DCA95C-56CD-47D6-B55B-26CDB92B5F6E}" presName="connTx" presStyleLbl="parChTrans1D3" presStyleIdx="0" presStyleCnt="10"/>
      <dgm:spPr/>
      <dgm:t>
        <a:bodyPr/>
        <a:lstStyle/>
        <a:p>
          <a:endParaRPr lang="en-US"/>
        </a:p>
      </dgm:t>
    </dgm:pt>
    <dgm:pt modelId="{062CCC63-4520-4A72-8D39-F38C54BF9D36}" type="pres">
      <dgm:prSet presAssocID="{698DE6A1-913B-4CBA-BF61-1C456CF968DC}" presName="root2" presStyleCnt="0"/>
      <dgm:spPr/>
    </dgm:pt>
    <dgm:pt modelId="{D3B722DB-CDB4-49A0-A9DF-7B93C9A5EED3}" type="pres">
      <dgm:prSet presAssocID="{698DE6A1-913B-4CBA-BF61-1C456CF968DC}" presName="LevelTwoTextNode" presStyleLbl="node3" presStyleIdx="0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763FD141-2EE7-4FE2-BCB0-EE98522BE1E5}" type="pres">
      <dgm:prSet presAssocID="{698DE6A1-913B-4CBA-BF61-1C456CF968DC}" presName="level3hierChild" presStyleCnt="0"/>
      <dgm:spPr/>
    </dgm:pt>
    <dgm:pt modelId="{B53446FB-9A89-4A11-BAA1-D300ADAF3F38}" type="pres">
      <dgm:prSet presAssocID="{F412B5D2-A102-4AE3-B5D5-E0E241D189DA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321E3D15-45EF-4050-8DE1-4F5F896360D9}" type="pres">
      <dgm:prSet presAssocID="{F412B5D2-A102-4AE3-B5D5-E0E241D189DA}" presName="connTx" presStyleLbl="parChTrans1D2" presStyleIdx="1" presStyleCnt="5"/>
      <dgm:spPr/>
      <dgm:t>
        <a:bodyPr/>
        <a:lstStyle/>
        <a:p>
          <a:endParaRPr lang="en-US"/>
        </a:p>
      </dgm:t>
    </dgm:pt>
    <dgm:pt modelId="{2FA482C1-031C-449B-918C-5117454D7D09}" type="pres">
      <dgm:prSet presAssocID="{DB470F41-C89F-4280-BCDB-74CC6D54C839}" presName="root2" presStyleCnt="0"/>
      <dgm:spPr/>
    </dgm:pt>
    <dgm:pt modelId="{0AAB7EE4-1F54-4446-9449-978E32268C4B}" type="pres">
      <dgm:prSet presAssocID="{DB470F41-C89F-4280-BCDB-74CC6D54C839}" presName="LevelTwoTextNode" presStyleLbl="node2" presStyleIdx="1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7806766-F04E-4B4D-8F60-ABC6B9F33E3C}" type="pres">
      <dgm:prSet presAssocID="{DB470F41-C89F-4280-BCDB-74CC6D54C839}" presName="level3hierChild" presStyleCnt="0"/>
      <dgm:spPr/>
    </dgm:pt>
    <dgm:pt modelId="{9DEA3D40-57FF-4DFD-8D53-806361AFE800}" type="pres">
      <dgm:prSet presAssocID="{535C8C8E-07E8-496C-93CF-698E5A1A603B}" presName="conn2-1" presStyleLbl="parChTrans1D3" presStyleIdx="1" presStyleCnt="10"/>
      <dgm:spPr/>
      <dgm:t>
        <a:bodyPr/>
        <a:lstStyle/>
        <a:p>
          <a:endParaRPr lang="en-US"/>
        </a:p>
      </dgm:t>
    </dgm:pt>
    <dgm:pt modelId="{1C21FD91-2910-4192-B195-13DB3CD4AB9B}" type="pres">
      <dgm:prSet presAssocID="{535C8C8E-07E8-496C-93CF-698E5A1A603B}" presName="connTx" presStyleLbl="parChTrans1D3" presStyleIdx="1" presStyleCnt="10"/>
      <dgm:spPr/>
      <dgm:t>
        <a:bodyPr/>
        <a:lstStyle/>
        <a:p>
          <a:endParaRPr lang="en-US"/>
        </a:p>
      </dgm:t>
    </dgm:pt>
    <dgm:pt modelId="{478C2E5C-D0C0-44DE-86C0-86CB32A3F4CF}" type="pres">
      <dgm:prSet presAssocID="{A565493B-CD1C-429F-87B0-CF2B9E05D47D}" presName="root2" presStyleCnt="0"/>
      <dgm:spPr/>
    </dgm:pt>
    <dgm:pt modelId="{EFAEC2EF-35CE-44EB-961E-B7F4CEF7DA7A}" type="pres">
      <dgm:prSet presAssocID="{A565493B-CD1C-429F-87B0-CF2B9E05D47D}" presName="LevelTwoTextNode" presStyleLbl="node3" presStyleIdx="1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9DA0DE-14BC-4C4B-B727-43394D40F349}" type="pres">
      <dgm:prSet presAssocID="{A565493B-CD1C-429F-87B0-CF2B9E05D47D}" presName="level3hierChild" presStyleCnt="0"/>
      <dgm:spPr/>
    </dgm:pt>
    <dgm:pt modelId="{B591BBC2-2255-42E8-804F-CF3D1E2AAD91}" type="pres">
      <dgm:prSet presAssocID="{8CF2279A-00C5-4F1D-A8E7-D52E7B449D6B}" presName="conn2-1" presStyleLbl="parChTrans1D3" presStyleIdx="2" presStyleCnt="10"/>
      <dgm:spPr/>
      <dgm:t>
        <a:bodyPr/>
        <a:lstStyle/>
        <a:p>
          <a:endParaRPr lang="en-US"/>
        </a:p>
      </dgm:t>
    </dgm:pt>
    <dgm:pt modelId="{3AB6483F-974F-45E3-B9EB-61B8A7D89392}" type="pres">
      <dgm:prSet presAssocID="{8CF2279A-00C5-4F1D-A8E7-D52E7B449D6B}" presName="connTx" presStyleLbl="parChTrans1D3" presStyleIdx="2" presStyleCnt="10"/>
      <dgm:spPr/>
      <dgm:t>
        <a:bodyPr/>
        <a:lstStyle/>
        <a:p>
          <a:endParaRPr lang="en-US"/>
        </a:p>
      </dgm:t>
    </dgm:pt>
    <dgm:pt modelId="{153D083C-83E1-445C-96E0-D82AB6A29E06}" type="pres">
      <dgm:prSet presAssocID="{4D86A6F6-B46E-422D-91D7-3DC28D6FEC54}" presName="root2" presStyleCnt="0"/>
      <dgm:spPr/>
    </dgm:pt>
    <dgm:pt modelId="{430826EF-1D1F-4EBF-84D4-EF9BEB1F7976}" type="pres">
      <dgm:prSet presAssocID="{4D86A6F6-B46E-422D-91D7-3DC28D6FEC54}" presName="LevelTwoTextNode" presStyleLbl="node3" presStyleIdx="2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938158-8214-424D-9770-7A0CF6E85FCC}" type="pres">
      <dgm:prSet presAssocID="{4D86A6F6-B46E-422D-91D7-3DC28D6FEC54}" presName="level3hierChild" presStyleCnt="0"/>
      <dgm:spPr/>
    </dgm:pt>
    <dgm:pt modelId="{F8840B4F-579F-4901-B12C-CB2E778CC94D}" type="pres">
      <dgm:prSet presAssocID="{20B554C8-AFD6-48A2-8420-243B54F5399E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59CAA727-BB21-44D8-8D39-8B87BE9C82AA}" type="pres">
      <dgm:prSet presAssocID="{20B554C8-AFD6-48A2-8420-243B54F5399E}" presName="connTx" presStyleLbl="parChTrans1D2" presStyleIdx="2" presStyleCnt="5"/>
      <dgm:spPr/>
      <dgm:t>
        <a:bodyPr/>
        <a:lstStyle/>
        <a:p>
          <a:endParaRPr lang="en-US"/>
        </a:p>
      </dgm:t>
    </dgm:pt>
    <dgm:pt modelId="{27ABC417-57A9-4D47-A60E-D83BAF8B5959}" type="pres">
      <dgm:prSet presAssocID="{2888AD6B-7532-4719-8CB1-CC1CFB6957FF}" presName="root2" presStyleCnt="0"/>
      <dgm:spPr/>
    </dgm:pt>
    <dgm:pt modelId="{0160B9F4-1E64-44F7-814B-A49103E8EB54}" type="pres">
      <dgm:prSet presAssocID="{2888AD6B-7532-4719-8CB1-CC1CFB6957FF}" presName="LevelTwoTextNode" presStyleLbl="node2" presStyleIdx="2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2ED006F-C57D-4834-B97B-12DE4D88508B}" type="pres">
      <dgm:prSet presAssocID="{2888AD6B-7532-4719-8CB1-CC1CFB6957FF}" presName="level3hierChild" presStyleCnt="0"/>
      <dgm:spPr/>
    </dgm:pt>
    <dgm:pt modelId="{622A1A88-00C4-4E2C-936B-7BFC96160D52}" type="pres">
      <dgm:prSet presAssocID="{D994E517-D407-4A5A-B9BC-BBC2CD5C9A56}" presName="conn2-1" presStyleLbl="parChTrans1D3" presStyleIdx="3" presStyleCnt="10"/>
      <dgm:spPr/>
      <dgm:t>
        <a:bodyPr/>
        <a:lstStyle/>
        <a:p>
          <a:endParaRPr lang="en-US"/>
        </a:p>
      </dgm:t>
    </dgm:pt>
    <dgm:pt modelId="{C3CD4A6E-994B-407F-82FE-BDF83196E9C5}" type="pres">
      <dgm:prSet presAssocID="{D994E517-D407-4A5A-B9BC-BBC2CD5C9A56}" presName="connTx" presStyleLbl="parChTrans1D3" presStyleIdx="3" presStyleCnt="10"/>
      <dgm:spPr/>
      <dgm:t>
        <a:bodyPr/>
        <a:lstStyle/>
        <a:p>
          <a:endParaRPr lang="en-US"/>
        </a:p>
      </dgm:t>
    </dgm:pt>
    <dgm:pt modelId="{B58E4ED4-9244-4E22-9BF1-696DE7E14E94}" type="pres">
      <dgm:prSet presAssocID="{570E99D6-A544-4FFA-BA47-32638C9E0B7B}" presName="root2" presStyleCnt="0"/>
      <dgm:spPr/>
    </dgm:pt>
    <dgm:pt modelId="{848FFC0F-A19E-4A46-830E-30D0D3156275}" type="pres">
      <dgm:prSet presAssocID="{570E99D6-A544-4FFA-BA47-32638C9E0B7B}" presName="LevelTwoTextNode" presStyleLbl="node3" presStyleIdx="3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54127E3-932F-4BC7-87D8-880C6546E629}" type="pres">
      <dgm:prSet presAssocID="{570E99D6-A544-4FFA-BA47-32638C9E0B7B}" presName="level3hierChild" presStyleCnt="0"/>
      <dgm:spPr/>
    </dgm:pt>
    <dgm:pt modelId="{559BE258-A1A3-42F5-B43C-A5D115D24A0F}" type="pres">
      <dgm:prSet presAssocID="{9138AA4B-02A0-4F93-BBA0-8AD3CD10842B}" presName="conn2-1" presStyleLbl="parChTrans1D3" presStyleIdx="4" presStyleCnt="10"/>
      <dgm:spPr/>
      <dgm:t>
        <a:bodyPr/>
        <a:lstStyle/>
        <a:p>
          <a:endParaRPr lang="en-US"/>
        </a:p>
      </dgm:t>
    </dgm:pt>
    <dgm:pt modelId="{48112C4C-10AD-44E9-9BA3-8523D9BD71D1}" type="pres">
      <dgm:prSet presAssocID="{9138AA4B-02A0-4F93-BBA0-8AD3CD10842B}" presName="connTx" presStyleLbl="parChTrans1D3" presStyleIdx="4" presStyleCnt="10"/>
      <dgm:spPr/>
      <dgm:t>
        <a:bodyPr/>
        <a:lstStyle/>
        <a:p>
          <a:endParaRPr lang="en-US"/>
        </a:p>
      </dgm:t>
    </dgm:pt>
    <dgm:pt modelId="{F7A44FB4-32C1-41AB-BF75-739BE3261A74}" type="pres">
      <dgm:prSet presAssocID="{48A73345-79BF-4F3E-90CB-3F2339CCFB05}" presName="root2" presStyleCnt="0"/>
      <dgm:spPr/>
    </dgm:pt>
    <dgm:pt modelId="{01F9B6F6-7DAC-44AA-BCB5-A878E2305CFB}" type="pres">
      <dgm:prSet presAssocID="{48A73345-79BF-4F3E-90CB-3F2339CCFB05}" presName="LevelTwoTextNode" presStyleLbl="node3" presStyleIdx="4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524D13E-A564-491E-A748-2B797823A46F}" type="pres">
      <dgm:prSet presAssocID="{48A73345-79BF-4F3E-90CB-3F2339CCFB05}" presName="level3hierChild" presStyleCnt="0"/>
      <dgm:spPr/>
    </dgm:pt>
    <dgm:pt modelId="{25C68FB6-2BCF-4F0B-B107-C539E89411F5}" type="pres">
      <dgm:prSet presAssocID="{C4B7B62A-B502-4B47-9B9E-DDF93B291914}" presName="conn2-1" presStyleLbl="parChTrans1D3" presStyleIdx="5" presStyleCnt="10"/>
      <dgm:spPr/>
    </dgm:pt>
    <dgm:pt modelId="{09C78BA3-3FD6-458F-B26C-8C4EAD6C47FD}" type="pres">
      <dgm:prSet presAssocID="{C4B7B62A-B502-4B47-9B9E-DDF93B291914}" presName="connTx" presStyleLbl="parChTrans1D3" presStyleIdx="5" presStyleCnt="10"/>
      <dgm:spPr/>
    </dgm:pt>
    <dgm:pt modelId="{D3CF951F-B500-4F96-9583-ECDBDCF14E33}" type="pres">
      <dgm:prSet presAssocID="{01FFF364-2DAF-45AA-899B-A42186B7AE60}" presName="root2" presStyleCnt="0"/>
      <dgm:spPr/>
    </dgm:pt>
    <dgm:pt modelId="{BFA7ADE6-7375-4161-87E2-1760DC68A588}" type="pres">
      <dgm:prSet presAssocID="{01FFF364-2DAF-45AA-899B-A42186B7AE60}" presName="LevelTwoTextNode" presStyleLbl="node3" presStyleIdx="5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94967B9-7B15-4BF7-ADBA-F5A86DBA2B56}" type="pres">
      <dgm:prSet presAssocID="{01FFF364-2DAF-45AA-899B-A42186B7AE60}" presName="level3hierChild" presStyleCnt="0"/>
      <dgm:spPr/>
    </dgm:pt>
    <dgm:pt modelId="{3572C505-AD3F-4ADA-B314-9C95DF97ACBB}" type="pres">
      <dgm:prSet presAssocID="{8691231D-BF3D-4C67-8740-D14C12405636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452F0750-620F-41FD-A3A9-DF2B21E5BF8D}" type="pres">
      <dgm:prSet presAssocID="{8691231D-BF3D-4C67-8740-D14C12405636}" presName="connTx" presStyleLbl="parChTrans1D2" presStyleIdx="3" presStyleCnt="5"/>
      <dgm:spPr/>
      <dgm:t>
        <a:bodyPr/>
        <a:lstStyle/>
        <a:p>
          <a:endParaRPr lang="en-US"/>
        </a:p>
      </dgm:t>
    </dgm:pt>
    <dgm:pt modelId="{33412FD6-9E43-4D94-9736-18797061CD5B}" type="pres">
      <dgm:prSet presAssocID="{0FEB202E-6F8E-4762-B39F-CFFD54DA2DAB}" presName="root2" presStyleCnt="0"/>
      <dgm:spPr/>
    </dgm:pt>
    <dgm:pt modelId="{D01F11C7-6F6E-4483-8EB8-206EA6F5942D}" type="pres">
      <dgm:prSet presAssocID="{0FEB202E-6F8E-4762-B39F-CFFD54DA2DAB}" presName="LevelTwoTextNode" presStyleLbl="node2" presStyleIdx="3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0A8EB78-4E83-427F-A163-D603DC909FA9}" type="pres">
      <dgm:prSet presAssocID="{0FEB202E-6F8E-4762-B39F-CFFD54DA2DAB}" presName="level3hierChild" presStyleCnt="0"/>
      <dgm:spPr/>
    </dgm:pt>
    <dgm:pt modelId="{EE8B9CBF-8779-4826-81C4-35B951A8D392}" type="pres">
      <dgm:prSet presAssocID="{E01FC22C-8C52-46E0-90CA-1C0148360E32}" presName="conn2-1" presStyleLbl="parChTrans1D3" presStyleIdx="6" presStyleCnt="10"/>
      <dgm:spPr/>
      <dgm:t>
        <a:bodyPr/>
        <a:lstStyle/>
        <a:p>
          <a:endParaRPr lang="en-US"/>
        </a:p>
      </dgm:t>
    </dgm:pt>
    <dgm:pt modelId="{5FD97BD3-28E8-4C97-84A6-CDBDE652C9CF}" type="pres">
      <dgm:prSet presAssocID="{E01FC22C-8C52-46E0-90CA-1C0148360E32}" presName="connTx" presStyleLbl="parChTrans1D3" presStyleIdx="6" presStyleCnt="10"/>
      <dgm:spPr/>
      <dgm:t>
        <a:bodyPr/>
        <a:lstStyle/>
        <a:p>
          <a:endParaRPr lang="en-US"/>
        </a:p>
      </dgm:t>
    </dgm:pt>
    <dgm:pt modelId="{0DD7D1F0-CE1A-4254-BB22-DA0EFAF73FF9}" type="pres">
      <dgm:prSet presAssocID="{C352BB88-5669-457D-8734-2F3A89CCA25B}" presName="root2" presStyleCnt="0"/>
      <dgm:spPr/>
    </dgm:pt>
    <dgm:pt modelId="{23361893-3DDB-4B81-BE12-F3316A34B808}" type="pres">
      <dgm:prSet presAssocID="{C352BB88-5669-457D-8734-2F3A89CCA25B}" presName="LevelTwoTextNode" presStyleLbl="node3" presStyleIdx="6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13058FB-385C-4004-A0C1-91DFF054985A}" type="pres">
      <dgm:prSet presAssocID="{C352BB88-5669-457D-8734-2F3A89CCA25B}" presName="level3hierChild" presStyleCnt="0"/>
      <dgm:spPr/>
    </dgm:pt>
    <dgm:pt modelId="{719AFA8F-D9DC-4747-9F27-AB48D23A4D6A}" type="pres">
      <dgm:prSet presAssocID="{0B5948A2-A66C-4017-B510-21C18D9BE685}" presName="conn2-1" presStyleLbl="parChTrans1D3" presStyleIdx="7" presStyleCnt="10"/>
      <dgm:spPr/>
      <dgm:t>
        <a:bodyPr/>
        <a:lstStyle/>
        <a:p>
          <a:endParaRPr lang="en-US"/>
        </a:p>
      </dgm:t>
    </dgm:pt>
    <dgm:pt modelId="{F02527AE-8BA5-48F4-99F2-8FBD7ECC2B68}" type="pres">
      <dgm:prSet presAssocID="{0B5948A2-A66C-4017-B510-21C18D9BE685}" presName="connTx" presStyleLbl="parChTrans1D3" presStyleIdx="7" presStyleCnt="10"/>
      <dgm:spPr/>
      <dgm:t>
        <a:bodyPr/>
        <a:lstStyle/>
        <a:p>
          <a:endParaRPr lang="en-US"/>
        </a:p>
      </dgm:t>
    </dgm:pt>
    <dgm:pt modelId="{648C0261-71FA-45E0-9080-8277D80F23A2}" type="pres">
      <dgm:prSet presAssocID="{EECFF6AF-A05C-4427-8A64-504337EE299D}" presName="root2" presStyleCnt="0"/>
      <dgm:spPr/>
    </dgm:pt>
    <dgm:pt modelId="{27CE71A9-B428-4C98-BDC5-3C64B4C6BCB7}" type="pres">
      <dgm:prSet presAssocID="{EECFF6AF-A05C-4427-8A64-504337EE299D}" presName="LevelTwoTextNode" presStyleLbl="node3" presStyleIdx="7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0191D3-F202-4924-A05B-F881E2A4B81F}" type="pres">
      <dgm:prSet presAssocID="{EECFF6AF-A05C-4427-8A64-504337EE299D}" presName="level3hierChild" presStyleCnt="0"/>
      <dgm:spPr/>
    </dgm:pt>
    <dgm:pt modelId="{04252161-526C-4C4E-80F2-240B2BE95680}" type="pres">
      <dgm:prSet presAssocID="{FA0C4EEE-AF4A-4401-BC46-7E1286E5749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175C0C3A-CF47-4748-9A03-6A4548903BE4}" type="pres">
      <dgm:prSet presAssocID="{FA0C4EEE-AF4A-4401-BC46-7E1286E5749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6BC607F3-DF72-45B4-8668-C37C2383AC3F}" type="pres">
      <dgm:prSet presAssocID="{034C95DC-FB56-477E-8157-2FC51301E2C7}" presName="root2" presStyleCnt="0"/>
      <dgm:spPr/>
    </dgm:pt>
    <dgm:pt modelId="{F5B319A4-109F-4932-A96D-035524998665}" type="pres">
      <dgm:prSet presAssocID="{034C95DC-FB56-477E-8157-2FC51301E2C7}" presName="LevelTwoTextNode" presStyleLbl="node2" presStyleIdx="4" presStyleCnt="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7B06AC-D4B5-48CA-A304-5696F6199174}" type="pres">
      <dgm:prSet presAssocID="{034C95DC-FB56-477E-8157-2FC51301E2C7}" presName="level3hierChild" presStyleCnt="0"/>
      <dgm:spPr/>
    </dgm:pt>
    <dgm:pt modelId="{67CBBC8D-0782-4B3C-8948-C013CB2818F6}" type="pres">
      <dgm:prSet presAssocID="{F57D8427-8BF9-41A1-8F4B-9FA9C838F0C4}" presName="conn2-1" presStyleLbl="parChTrans1D3" presStyleIdx="8" presStyleCnt="10"/>
      <dgm:spPr/>
      <dgm:t>
        <a:bodyPr/>
        <a:lstStyle/>
        <a:p>
          <a:endParaRPr lang="en-US"/>
        </a:p>
      </dgm:t>
    </dgm:pt>
    <dgm:pt modelId="{EFD68AE9-5C4E-4522-B7C9-FE9E88164407}" type="pres">
      <dgm:prSet presAssocID="{F57D8427-8BF9-41A1-8F4B-9FA9C838F0C4}" presName="connTx" presStyleLbl="parChTrans1D3" presStyleIdx="8" presStyleCnt="10"/>
      <dgm:spPr/>
      <dgm:t>
        <a:bodyPr/>
        <a:lstStyle/>
        <a:p>
          <a:endParaRPr lang="en-US"/>
        </a:p>
      </dgm:t>
    </dgm:pt>
    <dgm:pt modelId="{6C070EE3-E0A8-4216-BFE2-1A764D0F4D38}" type="pres">
      <dgm:prSet presAssocID="{9E925B09-2F53-42C3-9F50-77D60BB1B30C}" presName="root2" presStyleCnt="0"/>
      <dgm:spPr/>
    </dgm:pt>
    <dgm:pt modelId="{F47A359B-52B0-429E-8B69-72C6CC3C3605}" type="pres">
      <dgm:prSet presAssocID="{9E925B09-2F53-42C3-9F50-77D60BB1B30C}" presName="LevelTwoTextNode" presStyleLbl="node3" presStyleIdx="8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C8E2658-F6D9-45DE-973C-67B54DBE4089}" type="pres">
      <dgm:prSet presAssocID="{9E925B09-2F53-42C3-9F50-77D60BB1B30C}" presName="level3hierChild" presStyleCnt="0"/>
      <dgm:spPr/>
    </dgm:pt>
    <dgm:pt modelId="{7CB5B1D0-316A-4039-92F0-D98C3F063A2A}" type="pres">
      <dgm:prSet presAssocID="{DB466794-F980-44C3-AD81-AE03D52E9D3F}" presName="conn2-1" presStyleLbl="parChTrans1D3" presStyleIdx="9" presStyleCnt="10"/>
      <dgm:spPr/>
      <dgm:t>
        <a:bodyPr/>
        <a:lstStyle/>
        <a:p>
          <a:endParaRPr lang="en-US"/>
        </a:p>
      </dgm:t>
    </dgm:pt>
    <dgm:pt modelId="{8912DB09-F6A5-44EE-93DC-FFAC663C9A29}" type="pres">
      <dgm:prSet presAssocID="{DB466794-F980-44C3-AD81-AE03D52E9D3F}" presName="connTx" presStyleLbl="parChTrans1D3" presStyleIdx="9" presStyleCnt="10"/>
      <dgm:spPr/>
      <dgm:t>
        <a:bodyPr/>
        <a:lstStyle/>
        <a:p>
          <a:endParaRPr lang="en-US"/>
        </a:p>
      </dgm:t>
    </dgm:pt>
    <dgm:pt modelId="{83615CE2-1ADF-4DF9-A527-0CFF62043B4F}" type="pres">
      <dgm:prSet presAssocID="{3B4DAA21-91E8-484E-A165-8429949DB5F4}" presName="root2" presStyleCnt="0"/>
      <dgm:spPr/>
    </dgm:pt>
    <dgm:pt modelId="{23F4A293-AFC3-4C2B-9FE6-9A98736290C1}" type="pres">
      <dgm:prSet presAssocID="{3B4DAA21-91E8-484E-A165-8429949DB5F4}" presName="LevelTwoTextNode" presStyleLbl="node3" presStyleIdx="9" presStyleCnt="1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78A2A7-16B5-4492-8895-4C54B7F77541}" type="pres">
      <dgm:prSet presAssocID="{3B4DAA21-91E8-484E-A165-8429949DB5F4}" presName="level3hierChild" presStyleCnt="0"/>
      <dgm:spPr/>
    </dgm:pt>
  </dgm:ptLst>
  <dgm:cxnLst>
    <dgm:cxn modelId="{425C195C-9EDD-4A4E-AEBD-95041837A2B6}" type="presOf" srcId="{0B5948A2-A66C-4017-B510-21C18D9BE685}" destId="{719AFA8F-D9DC-4747-9F27-AB48D23A4D6A}" srcOrd="0" destOrd="0" presId="urn:microsoft.com/office/officeart/2008/layout/HorizontalMultiLevelHierarchy"/>
    <dgm:cxn modelId="{AC9A89E3-C683-4AFD-B7BB-EE975409E219}" type="presOf" srcId="{F57D8427-8BF9-41A1-8F4B-9FA9C838F0C4}" destId="{67CBBC8D-0782-4B3C-8948-C013CB2818F6}" srcOrd="0" destOrd="0" presId="urn:microsoft.com/office/officeart/2008/layout/HorizontalMultiLevelHierarchy"/>
    <dgm:cxn modelId="{6567E461-1664-45F4-8AF4-211F2536C284}" type="presOf" srcId="{F412B5D2-A102-4AE3-B5D5-E0E241D189DA}" destId="{321E3D15-45EF-4050-8DE1-4F5F896360D9}" srcOrd="1" destOrd="0" presId="urn:microsoft.com/office/officeart/2008/layout/HorizontalMultiLevelHierarchy"/>
    <dgm:cxn modelId="{0C8182BC-F981-4623-8B9B-E304AFB97861}" type="presOf" srcId="{8691231D-BF3D-4C67-8740-D14C12405636}" destId="{452F0750-620F-41FD-A3A9-DF2B21E5BF8D}" srcOrd="1" destOrd="0" presId="urn:microsoft.com/office/officeart/2008/layout/HorizontalMultiLevelHierarchy"/>
    <dgm:cxn modelId="{B201B13E-EC90-48B3-9ADE-2E2FB61398EE}" type="presOf" srcId="{C4B7B62A-B502-4B47-9B9E-DDF93B291914}" destId="{25C68FB6-2BCF-4F0B-B107-C539E89411F5}" srcOrd="0" destOrd="0" presId="urn:microsoft.com/office/officeart/2008/layout/HorizontalMultiLevelHierarchy"/>
    <dgm:cxn modelId="{27AFE109-DC30-45D1-B2C5-FF5AE1209DDE}" srcId="{56D2E9B8-36D5-4467-9610-7ACDD8ECD4A4}" destId="{3852B573-1C14-4560-8AF4-B7DE75AC564D}" srcOrd="0" destOrd="0" parTransId="{98EFBEA6-0972-4AEB-AB0D-50F5A97DDB77}" sibTransId="{2C4E67C1-1A98-4783-85EE-C0F22B49EB7C}"/>
    <dgm:cxn modelId="{E61060BB-3DE1-4E18-8938-8AB87BB13221}" type="presOf" srcId="{F412B5D2-A102-4AE3-B5D5-E0E241D189DA}" destId="{B53446FB-9A89-4A11-BAA1-D300ADAF3F38}" srcOrd="0" destOrd="0" presId="urn:microsoft.com/office/officeart/2008/layout/HorizontalMultiLevelHierarchy"/>
    <dgm:cxn modelId="{6FDB2768-3A69-459A-B2DA-9BCB15029533}" type="presOf" srcId="{2888AD6B-7532-4719-8CB1-CC1CFB6957FF}" destId="{0160B9F4-1E64-44F7-814B-A49103E8EB54}" srcOrd="0" destOrd="0" presId="urn:microsoft.com/office/officeart/2008/layout/HorizontalMultiLevelHierarchy"/>
    <dgm:cxn modelId="{9D324DEA-3EE9-4331-99B7-60CD012E187E}" type="presOf" srcId="{9138AA4B-02A0-4F93-BBA0-8AD3CD10842B}" destId="{559BE258-A1A3-42F5-B43C-A5D115D24A0F}" srcOrd="0" destOrd="0" presId="urn:microsoft.com/office/officeart/2008/layout/HorizontalMultiLevelHierarchy"/>
    <dgm:cxn modelId="{DDACC257-D015-49B4-93DC-DF8C4D22F902}" srcId="{56D2E9B8-36D5-4467-9610-7ACDD8ECD4A4}" destId="{034C95DC-FB56-477E-8157-2FC51301E2C7}" srcOrd="4" destOrd="0" parTransId="{FA0C4EEE-AF4A-4401-BC46-7E1286E57497}" sibTransId="{4E42A2F7-D459-45AE-8306-B1C7BB3397D2}"/>
    <dgm:cxn modelId="{5582B65D-10BA-4812-91DF-245018131E02}" type="presOf" srcId="{98EFBEA6-0972-4AEB-AB0D-50F5A97DDB77}" destId="{057CCF58-13CC-459D-BB4F-CC47E80F3087}" srcOrd="0" destOrd="0" presId="urn:microsoft.com/office/officeart/2008/layout/HorizontalMultiLevelHierarchy"/>
    <dgm:cxn modelId="{32136E81-EF98-4A78-8184-A14EB5973066}" srcId="{2888AD6B-7532-4719-8CB1-CC1CFB6957FF}" destId="{570E99D6-A544-4FFA-BA47-32638C9E0B7B}" srcOrd="0" destOrd="0" parTransId="{D994E517-D407-4A5A-B9BC-BBC2CD5C9A56}" sibTransId="{A6C87DA6-A478-48C9-84A0-78F93B308551}"/>
    <dgm:cxn modelId="{52F47716-DCD0-484C-8615-8467DCAC804F}" srcId="{DB470F41-C89F-4280-BCDB-74CC6D54C839}" destId="{4D86A6F6-B46E-422D-91D7-3DC28D6FEC54}" srcOrd="1" destOrd="0" parTransId="{8CF2279A-00C5-4F1D-A8E7-D52E7B449D6B}" sibTransId="{F7FB1250-724E-46E2-AFD2-5F7B9469A5D7}"/>
    <dgm:cxn modelId="{85E8A9F4-17FE-4F67-AA3D-EE502DE93125}" type="presOf" srcId="{98EFBEA6-0972-4AEB-AB0D-50F5A97DDB77}" destId="{F126D59F-1B2D-4CEE-A8A5-0BDA316642D9}" srcOrd="1" destOrd="0" presId="urn:microsoft.com/office/officeart/2008/layout/HorizontalMultiLevelHierarchy"/>
    <dgm:cxn modelId="{4735F4A0-B919-4B38-BAF8-C267AF1F4FF1}" type="presOf" srcId="{56D2E9B8-36D5-4467-9610-7ACDD8ECD4A4}" destId="{F988CE41-DE60-4A4E-87BA-325CA0CF6B03}" srcOrd="0" destOrd="0" presId="urn:microsoft.com/office/officeart/2008/layout/HorizontalMultiLevelHierarchy"/>
    <dgm:cxn modelId="{22F8C13E-E459-4E30-AADD-E10497CDBBA0}" type="presOf" srcId="{8691231D-BF3D-4C67-8740-D14C12405636}" destId="{3572C505-AD3F-4ADA-B314-9C95DF97ACBB}" srcOrd="0" destOrd="0" presId="urn:microsoft.com/office/officeart/2008/layout/HorizontalMultiLevelHierarchy"/>
    <dgm:cxn modelId="{97FA5D22-57E7-4099-921B-4CF1C06A6C4E}" type="presOf" srcId="{73DCA95C-56CD-47D6-B55B-26CDB92B5F6E}" destId="{4D3DBA47-B7E6-448D-9572-DCBFD29FD5CF}" srcOrd="0" destOrd="0" presId="urn:microsoft.com/office/officeart/2008/layout/HorizontalMultiLevelHierarchy"/>
    <dgm:cxn modelId="{3E8B0987-2A0F-42FE-8827-B32C2262E4D9}" srcId="{56D2E9B8-36D5-4467-9610-7ACDD8ECD4A4}" destId="{2888AD6B-7532-4719-8CB1-CC1CFB6957FF}" srcOrd="2" destOrd="0" parTransId="{20B554C8-AFD6-48A2-8420-243B54F5399E}" sibTransId="{847B7BF7-ABAB-40ED-AD5B-A9500E31C563}"/>
    <dgm:cxn modelId="{BCB5874C-DBAA-4F19-8B2F-84807A32F77E}" type="presOf" srcId="{DB466794-F980-44C3-AD81-AE03D52E9D3F}" destId="{8912DB09-F6A5-44EE-93DC-FFAC663C9A29}" srcOrd="1" destOrd="0" presId="urn:microsoft.com/office/officeart/2008/layout/HorizontalMultiLevelHierarchy"/>
    <dgm:cxn modelId="{4DB59229-AEB3-4A7C-8FF2-0EF0C6599DE4}" type="presOf" srcId="{3852B573-1C14-4560-8AF4-B7DE75AC564D}" destId="{F7605F3D-2059-43B5-AA74-17524076F1C6}" srcOrd="0" destOrd="0" presId="urn:microsoft.com/office/officeart/2008/layout/HorizontalMultiLevelHierarchy"/>
    <dgm:cxn modelId="{54178567-3456-4910-A59C-A7D7A11060F4}" type="presOf" srcId="{20B554C8-AFD6-48A2-8420-243B54F5399E}" destId="{59CAA727-BB21-44D8-8D39-8B87BE9C82AA}" srcOrd="1" destOrd="0" presId="urn:microsoft.com/office/officeart/2008/layout/HorizontalMultiLevelHierarchy"/>
    <dgm:cxn modelId="{A5CBD3D8-62F5-42EB-BD30-489362C788B8}" type="presOf" srcId="{C3DDC3DF-AEAD-42FB-8924-69CE0CF0DDE2}" destId="{886A6AFD-B16E-43C2-AE7D-94E958946BA2}" srcOrd="0" destOrd="0" presId="urn:microsoft.com/office/officeart/2008/layout/HorizontalMultiLevelHierarchy"/>
    <dgm:cxn modelId="{A129C7E4-FE49-4F8B-96C9-7CB2F75B03AF}" type="presOf" srcId="{698DE6A1-913B-4CBA-BF61-1C456CF968DC}" destId="{D3B722DB-CDB4-49A0-A9DF-7B93C9A5EED3}" srcOrd="0" destOrd="0" presId="urn:microsoft.com/office/officeart/2008/layout/HorizontalMultiLevelHierarchy"/>
    <dgm:cxn modelId="{CAE24545-6EA9-47C3-936A-AD76B1D99465}" type="presOf" srcId="{48A73345-79BF-4F3E-90CB-3F2339CCFB05}" destId="{01F9B6F6-7DAC-44AA-BCB5-A878E2305CFB}" srcOrd="0" destOrd="0" presId="urn:microsoft.com/office/officeart/2008/layout/HorizontalMultiLevelHierarchy"/>
    <dgm:cxn modelId="{9C50733C-0BF3-4347-B55E-4A1CAEC7AE82}" srcId="{56D2E9B8-36D5-4467-9610-7ACDD8ECD4A4}" destId="{0FEB202E-6F8E-4762-B39F-CFFD54DA2DAB}" srcOrd="3" destOrd="0" parTransId="{8691231D-BF3D-4C67-8740-D14C12405636}" sibTransId="{4118B635-3A53-4CC8-B2B8-D17FE8E43527}"/>
    <dgm:cxn modelId="{2540C50D-70A4-4512-B187-590C92D812EE}" type="presOf" srcId="{570E99D6-A544-4FFA-BA47-32638C9E0B7B}" destId="{848FFC0F-A19E-4A46-830E-30D0D3156275}" srcOrd="0" destOrd="0" presId="urn:microsoft.com/office/officeart/2008/layout/HorizontalMultiLevelHierarchy"/>
    <dgm:cxn modelId="{C94DB886-F916-4CE0-A74D-23C597476E2F}" type="presOf" srcId="{EECFF6AF-A05C-4427-8A64-504337EE299D}" destId="{27CE71A9-B428-4C98-BDC5-3C64B4C6BCB7}" srcOrd="0" destOrd="0" presId="urn:microsoft.com/office/officeart/2008/layout/HorizontalMultiLevelHierarchy"/>
    <dgm:cxn modelId="{BEC8FDEF-8681-47F6-B07F-A74DD40C978D}" type="presOf" srcId="{D994E517-D407-4A5A-B9BC-BBC2CD5C9A56}" destId="{622A1A88-00C4-4E2C-936B-7BFC96160D52}" srcOrd="0" destOrd="0" presId="urn:microsoft.com/office/officeart/2008/layout/HorizontalMultiLevelHierarchy"/>
    <dgm:cxn modelId="{4D35F947-662D-4912-B251-F2B66379D737}" type="presOf" srcId="{535C8C8E-07E8-496C-93CF-698E5A1A603B}" destId="{9DEA3D40-57FF-4DFD-8D53-806361AFE800}" srcOrd="0" destOrd="0" presId="urn:microsoft.com/office/officeart/2008/layout/HorizontalMultiLevelHierarchy"/>
    <dgm:cxn modelId="{B108C067-C0D9-453B-A7B4-5D305805BDB4}" type="presOf" srcId="{535C8C8E-07E8-496C-93CF-698E5A1A603B}" destId="{1C21FD91-2910-4192-B195-13DB3CD4AB9B}" srcOrd="1" destOrd="0" presId="urn:microsoft.com/office/officeart/2008/layout/HorizontalMultiLevelHierarchy"/>
    <dgm:cxn modelId="{E3320307-AA2C-4A18-8402-C8ACEE84A138}" type="presOf" srcId="{4D86A6F6-B46E-422D-91D7-3DC28D6FEC54}" destId="{430826EF-1D1F-4EBF-84D4-EF9BEB1F7976}" srcOrd="0" destOrd="0" presId="urn:microsoft.com/office/officeart/2008/layout/HorizontalMultiLevelHierarchy"/>
    <dgm:cxn modelId="{DCB098E4-4916-434B-B71C-93E84EA695A2}" type="presOf" srcId="{20B554C8-AFD6-48A2-8420-243B54F5399E}" destId="{F8840B4F-579F-4901-B12C-CB2E778CC94D}" srcOrd="0" destOrd="0" presId="urn:microsoft.com/office/officeart/2008/layout/HorizontalMultiLevelHierarchy"/>
    <dgm:cxn modelId="{87261DA6-D32B-4402-94A3-B4C2B47E6E80}" srcId="{2888AD6B-7532-4719-8CB1-CC1CFB6957FF}" destId="{48A73345-79BF-4F3E-90CB-3F2339CCFB05}" srcOrd="1" destOrd="0" parTransId="{9138AA4B-02A0-4F93-BBA0-8AD3CD10842B}" sibTransId="{0A1BE04B-FB1D-4615-8F90-F7B0D1E46A06}"/>
    <dgm:cxn modelId="{144537EB-A5AA-48E2-ACA6-1BF0681D3ED9}" srcId="{C3DDC3DF-AEAD-42FB-8924-69CE0CF0DDE2}" destId="{56D2E9B8-36D5-4467-9610-7ACDD8ECD4A4}" srcOrd="0" destOrd="0" parTransId="{F2519B41-05C2-4771-9E5A-31DCFFAFDD80}" sibTransId="{2BAEEA65-BDB7-4EA9-97CB-86B8359AE790}"/>
    <dgm:cxn modelId="{EBB49DB0-5F77-42A3-9EA0-8FD71E3A25AE}" type="presOf" srcId="{FA0C4EEE-AF4A-4401-BC46-7E1286E57497}" destId="{04252161-526C-4C4E-80F2-240B2BE95680}" srcOrd="0" destOrd="0" presId="urn:microsoft.com/office/officeart/2008/layout/HorizontalMultiLevelHierarchy"/>
    <dgm:cxn modelId="{F6442157-2F07-4221-86DD-0707409711CC}" type="presOf" srcId="{0B5948A2-A66C-4017-B510-21C18D9BE685}" destId="{F02527AE-8BA5-48F4-99F2-8FBD7ECC2B68}" srcOrd="1" destOrd="0" presId="urn:microsoft.com/office/officeart/2008/layout/HorizontalMultiLevelHierarchy"/>
    <dgm:cxn modelId="{F81A8870-EA2C-44DF-9A2B-D35BB5BE1216}" type="presOf" srcId="{A565493B-CD1C-429F-87B0-CF2B9E05D47D}" destId="{EFAEC2EF-35CE-44EB-961E-B7F4CEF7DA7A}" srcOrd="0" destOrd="0" presId="urn:microsoft.com/office/officeart/2008/layout/HorizontalMultiLevelHierarchy"/>
    <dgm:cxn modelId="{DE57D847-30E3-4702-9539-957B34DC9544}" srcId="{034C95DC-FB56-477E-8157-2FC51301E2C7}" destId="{3B4DAA21-91E8-484E-A165-8429949DB5F4}" srcOrd="1" destOrd="0" parTransId="{DB466794-F980-44C3-AD81-AE03D52E9D3F}" sibTransId="{944C6B2C-4D03-41BD-A846-A53207CFE671}"/>
    <dgm:cxn modelId="{571203BC-9335-4F67-90A3-449A310DB64A}" type="presOf" srcId="{C4B7B62A-B502-4B47-9B9E-DDF93B291914}" destId="{09C78BA3-3FD6-458F-B26C-8C4EAD6C47FD}" srcOrd="1" destOrd="0" presId="urn:microsoft.com/office/officeart/2008/layout/HorizontalMultiLevelHierarchy"/>
    <dgm:cxn modelId="{2F0492F5-B903-41E9-9B89-375396AE2E28}" type="presOf" srcId="{DB466794-F980-44C3-AD81-AE03D52E9D3F}" destId="{7CB5B1D0-316A-4039-92F0-D98C3F063A2A}" srcOrd="0" destOrd="0" presId="urn:microsoft.com/office/officeart/2008/layout/HorizontalMultiLevelHierarchy"/>
    <dgm:cxn modelId="{D33CF172-F6F9-460F-B760-284E24222621}" type="presOf" srcId="{8CF2279A-00C5-4F1D-A8E7-D52E7B449D6B}" destId="{3AB6483F-974F-45E3-B9EB-61B8A7D89392}" srcOrd="1" destOrd="0" presId="urn:microsoft.com/office/officeart/2008/layout/HorizontalMultiLevelHierarchy"/>
    <dgm:cxn modelId="{A3A1CBF2-736A-4D6B-A3D2-B1889A04ADCC}" type="presOf" srcId="{DB470F41-C89F-4280-BCDB-74CC6D54C839}" destId="{0AAB7EE4-1F54-4446-9449-978E32268C4B}" srcOrd="0" destOrd="0" presId="urn:microsoft.com/office/officeart/2008/layout/HorizontalMultiLevelHierarchy"/>
    <dgm:cxn modelId="{8949310B-432B-40EC-B2A4-A606725584E9}" type="presOf" srcId="{F57D8427-8BF9-41A1-8F4B-9FA9C838F0C4}" destId="{EFD68AE9-5C4E-4522-B7C9-FE9E88164407}" srcOrd="1" destOrd="0" presId="urn:microsoft.com/office/officeart/2008/layout/HorizontalMultiLevelHierarchy"/>
    <dgm:cxn modelId="{1DBC4745-E39C-45FC-A524-54F9A26B24AB}" type="presOf" srcId="{E01FC22C-8C52-46E0-90CA-1C0148360E32}" destId="{EE8B9CBF-8779-4826-81C4-35B951A8D392}" srcOrd="0" destOrd="0" presId="urn:microsoft.com/office/officeart/2008/layout/HorizontalMultiLevelHierarchy"/>
    <dgm:cxn modelId="{E3BC9A3A-1DF3-4B1B-9A7B-E14C8778F222}" type="presOf" srcId="{9E925B09-2F53-42C3-9F50-77D60BB1B30C}" destId="{F47A359B-52B0-429E-8B69-72C6CC3C3605}" srcOrd="0" destOrd="0" presId="urn:microsoft.com/office/officeart/2008/layout/HorizontalMultiLevelHierarchy"/>
    <dgm:cxn modelId="{B50D0A7C-D19D-4A97-B10A-F6981B530479}" type="presOf" srcId="{0FEB202E-6F8E-4762-B39F-CFFD54DA2DAB}" destId="{D01F11C7-6F6E-4483-8EB8-206EA6F5942D}" srcOrd="0" destOrd="0" presId="urn:microsoft.com/office/officeart/2008/layout/HorizontalMultiLevelHierarchy"/>
    <dgm:cxn modelId="{BD2BB702-D59C-4039-90A9-4C76608ED6E1}" type="presOf" srcId="{73DCA95C-56CD-47D6-B55B-26CDB92B5F6E}" destId="{DB733ADD-814A-4FAB-9BE4-511DBD3E2B0F}" srcOrd="1" destOrd="0" presId="urn:microsoft.com/office/officeart/2008/layout/HorizontalMultiLevelHierarchy"/>
    <dgm:cxn modelId="{DA350955-5B19-4A8C-B45A-C133E1A311A1}" srcId="{2888AD6B-7532-4719-8CB1-CC1CFB6957FF}" destId="{01FFF364-2DAF-45AA-899B-A42186B7AE60}" srcOrd="2" destOrd="0" parTransId="{C4B7B62A-B502-4B47-9B9E-DDF93B291914}" sibTransId="{904CDD97-F8E9-4BE8-8478-5DFEA6C71AF4}"/>
    <dgm:cxn modelId="{F3F1A450-D805-4311-9BD2-14C31C717AB9}" srcId="{0FEB202E-6F8E-4762-B39F-CFFD54DA2DAB}" destId="{EECFF6AF-A05C-4427-8A64-504337EE299D}" srcOrd="1" destOrd="0" parTransId="{0B5948A2-A66C-4017-B510-21C18D9BE685}" sibTransId="{FF17B296-F0C4-46AC-A47E-3E95627975FC}"/>
    <dgm:cxn modelId="{DF940AFB-FFE3-4A7B-B1E0-2F0734223514}" type="presOf" srcId="{FA0C4EEE-AF4A-4401-BC46-7E1286E57497}" destId="{175C0C3A-CF47-4748-9A03-6A4548903BE4}" srcOrd="1" destOrd="0" presId="urn:microsoft.com/office/officeart/2008/layout/HorizontalMultiLevelHierarchy"/>
    <dgm:cxn modelId="{7BB56636-DA7D-44B8-99C4-5F4DEE21111D}" srcId="{DB470F41-C89F-4280-BCDB-74CC6D54C839}" destId="{A565493B-CD1C-429F-87B0-CF2B9E05D47D}" srcOrd="0" destOrd="0" parTransId="{535C8C8E-07E8-496C-93CF-698E5A1A603B}" sibTransId="{F1A6F314-BB19-4BD3-9D50-D868586F3CD7}"/>
    <dgm:cxn modelId="{B69E9332-6671-4EE2-AFCB-F819A7A57DBD}" type="presOf" srcId="{9138AA4B-02A0-4F93-BBA0-8AD3CD10842B}" destId="{48112C4C-10AD-44E9-9BA3-8523D9BD71D1}" srcOrd="1" destOrd="0" presId="urn:microsoft.com/office/officeart/2008/layout/HorizontalMultiLevelHierarchy"/>
    <dgm:cxn modelId="{659331C5-7911-48EA-81D8-ACDA8B681D0F}" type="presOf" srcId="{8CF2279A-00C5-4F1D-A8E7-D52E7B449D6B}" destId="{B591BBC2-2255-42E8-804F-CF3D1E2AAD91}" srcOrd="0" destOrd="0" presId="urn:microsoft.com/office/officeart/2008/layout/HorizontalMultiLevelHierarchy"/>
    <dgm:cxn modelId="{B62369BF-8156-4354-A6E0-EB98E840D1AB}" srcId="{56D2E9B8-36D5-4467-9610-7ACDD8ECD4A4}" destId="{DB470F41-C89F-4280-BCDB-74CC6D54C839}" srcOrd="1" destOrd="0" parTransId="{F412B5D2-A102-4AE3-B5D5-E0E241D189DA}" sibTransId="{60CCB325-973F-475E-A3A4-C0760F47E026}"/>
    <dgm:cxn modelId="{5121358D-D4F7-49CD-9418-DEE30767450D}" srcId="{034C95DC-FB56-477E-8157-2FC51301E2C7}" destId="{9E925B09-2F53-42C3-9F50-77D60BB1B30C}" srcOrd="0" destOrd="0" parTransId="{F57D8427-8BF9-41A1-8F4B-9FA9C838F0C4}" sibTransId="{1B1BC37D-FC4C-48F8-91F1-29B9D5F2F7BD}"/>
    <dgm:cxn modelId="{099FCCD5-CFB5-4BAD-8EC7-4130BF607C05}" type="presOf" srcId="{D994E517-D407-4A5A-B9BC-BBC2CD5C9A56}" destId="{C3CD4A6E-994B-407F-82FE-BDF83196E9C5}" srcOrd="1" destOrd="0" presId="urn:microsoft.com/office/officeart/2008/layout/HorizontalMultiLevelHierarchy"/>
    <dgm:cxn modelId="{5FA19DDE-FEA6-419A-80F2-8816A6FC0200}" srcId="{3852B573-1C14-4560-8AF4-B7DE75AC564D}" destId="{698DE6A1-913B-4CBA-BF61-1C456CF968DC}" srcOrd="0" destOrd="0" parTransId="{73DCA95C-56CD-47D6-B55B-26CDB92B5F6E}" sibTransId="{FC94D440-C1E2-43F0-8B4D-3EF76B8D4BAD}"/>
    <dgm:cxn modelId="{7C36806E-8EB7-49A6-912E-2C6AA0727F11}" type="presOf" srcId="{E01FC22C-8C52-46E0-90CA-1C0148360E32}" destId="{5FD97BD3-28E8-4C97-84A6-CDBDE652C9CF}" srcOrd="1" destOrd="0" presId="urn:microsoft.com/office/officeart/2008/layout/HorizontalMultiLevelHierarchy"/>
    <dgm:cxn modelId="{2A35E682-CD02-4E9C-9FE1-04F8987BF3CF}" type="presOf" srcId="{01FFF364-2DAF-45AA-899B-A42186B7AE60}" destId="{BFA7ADE6-7375-4161-87E2-1760DC68A588}" srcOrd="0" destOrd="0" presId="urn:microsoft.com/office/officeart/2008/layout/HorizontalMultiLevelHierarchy"/>
    <dgm:cxn modelId="{CECF83F2-B824-49D4-BC16-DB1C7C4EBE4B}" type="presOf" srcId="{C352BB88-5669-457D-8734-2F3A89CCA25B}" destId="{23361893-3DDB-4B81-BE12-F3316A34B808}" srcOrd="0" destOrd="0" presId="urn:microsoft.com/office/officeart/2008/layout/HorizontalMultiLevelHierarchy"/>
    <dgm:cxn modelId="{9FA27EA2-5771-40D7-8634-13EBB35C9150}" type="presOf" srcId="{3B4DAA21-91E8-484E-A165-8429949DB5F4}" destId="{23F4A293-AFC3-4C2B-9FE6-9A98736290C1}" srcOrd="0" destOrd="0" presId="urn:microsoft.com/office/officeart/2008/layout/HorizontalMultiLevelHierarchy"/>
    <dgm:cxn modelId="{5D5691FB-29EA-4A91-8717-CF032C4D22BB}" srcId="{0FEB202E-6F8E-4762-B39F-CFFD54DA2DAB}" destId="{C352BB88-5669-457D-8734-2F3A89CCA25B}" srcOrd="0" destOrd="0" parTransId="{E01FC22C-8C52-46E0-90CA-1C0148360E32}" sibTransId="{8C7CF152-E1E3-48C4-8E31-799D1991491B}"/>
    <dgm:cxn modelId="{761717EC-AB27-4298-B2C9-CC164A6E55BC}" type="presOf" srcId="{034C95DC-FB56-477E-8157-2FC51301E2C7}" destId="{F5B319A4-109F-4932-A96D-035524998665}" srcOrd="0" destOrd="0" presId="urn:microsoft.com/office/officeart/2008/layout/HorizontalMultiLevelHierarchy"/>
    <dgm:cxn modelId="{8A6BA724-5BD9-449D-A254-2D50E821E9DB}" type="presParOf" srcId="{886A6AFD-B16E-43C2-AE7D-94E958946BA2}" destId="{961E1125-25AF-48FD-AA12-221937D9F5DF}" srcOrd="0" destOrd="0" presId="urn:microsoft.com/office/officeart/2008/layout/HorizontalMultiLevelHierarchy"/>
    <dgm:cxn modelId="{18133AC8-752D-4C43-8200-E7C72B34B2B2}" type="presParOf" srcId="{961E1125-25AF-48FD-AA12-221937D9F5DF}" destId="{F988CE41-DE60-4A4E-87BA-325CA0CF6B03}" srcOrd="0" destOrd="0" presId="urn:microsoft.com/office/officeart/2008/layout/HorizontalMultiLevelHierarchy"/>
    <dgm:cxn modelId="{8D126FE0-CDF2-4EE1-B00B-966C63DB2A24}" type="presParOf" srcId="{961E1125-25AF-48FD-AA12-221937D9F5DF}" destId="{B3DFD8A6-D5F4-4D1E-B786-369646D35E54}" srcOrd="1" destOrd="0" presId="urn:microsoft.com/office/officeart/2008/layout/HorizontalMultiLevelHierarchy"/>
    <dgm:cxn modelId="{57AA519C-69B9-4AC0-B371-601DD628E063}" type="presParOf" srcId="{B3DFD8A6-D5F4-4D1E-B786-369646D35E54}" destId="{057CCF58-13CC-459D-BB4F-CC47E80F3087}" srcOrd="0" destOrd="0" presId="urn:microsoft.com/office/officeart/2008/layout/HorizontalMultiLevelHierarchy"/>
    <dgm:cxn modelId="{D3ECCC4C-E81E-4CF8-95A6-6B33023B55EA}" type="presParOf" srcId="{057CCF58-13CC-459D-BB4F-CC47E80F3087}" destId="{F126D59F-1B2D-4CEE-A8A5-0BDA316642D9}" srcOrd="0" destOrd="0" presId="urn:microsoft.com/office/officeart/2008/layout/HorizontalMultiLevelHierarchy"/>
    <dgm:cxn modelId="{DB3BAEF2-FE1E-419B-8A21-4F803EFF0C32}" type="presParOf" srcId="{B3DFD8A6-D5F4-4D1E-B786-369646D35E54}" destId="{82C5183A-2F31-440F-B5A0-E1337C5CB275}" srcOrd="1" destOrd="0" presId="urn:microsoft.com/office/officeart/2008/layout/HorizontalMultiLevelHierarchy"/>
    <dgm:cxn modelId="{7B125BC0-7682-4D28-AC7F-475FE327DB66}" type="presParOf" srcId="{82C5183A-2F31-440F-B5A0-E1337C5CB275}" destId="{F7605F3D-2059-43B5-AA74-17524076F1C6}" srcOrd="0" destOrd="0" presId="urn:microsoft.com/office/officeart/2008/layout/HorizontalMultiLevelHierarchy"/>
    <dgm:cxn modelId="{354CF9D8-90C1-47AC-A64B-F0C8E5D1DCFA}" type="presParOf" srcId="{82C5183A-2F31-440F-B5A0-E1337C5CB275}" destId="{63677AB6-2B72-4B1E-97FB-92C7F426392C}" srcOrd="1" destOrd="0" presId="urn:microsoft.com/office/officeart/2008/layout/HorizontalMultiLevelHierarchy"/>
    <dgm:cxn modelId="{9723A1AA-2447-40D3-ADB9-7D8D7CF89A36}" type="presParOf" srcId="{63677AB6-2B72-4B1E-97FB-92C7F426392C}" destId="{4D3DBA47-B7E6-448D-9572-DCBFD29FD5CF}" srcOrd="0" destOrd="0" presId="urn:microsoft.com/office/officeart/2008/layout/HorizontalMultiLevelHierarchy"/>
    <dgm:cxn modelId="{BF166546-42C2-4452-B38B-3DBD38095924}" type="presParOf" srcId="{4D3DBA47-B7E6-448D-9572-DCBFD29FD5CF}" destId="{DB733ADD-814A-4FAB-9BE4-511DBD3E2B0F}" srcOrd="0" destOrd="0" presId="urn:microsoft.com/office/officeart/2008/layout/HorizontalMultiLevelHierarchy"/>
    <dgm:cxn modelId="{07B98D31-CD05-4307-9BA8-A662290415FF}" type="presParOf" srcId="{63677AB6-2B72-4B1E-97FB-92C7F426392C}" destId="{062CCC63-4520-4A72-8D39-F38C54BF9D36}" srcOrd="1" destOrd="0" presId="urn:microsoft.com/office/officeart/2008/layout/HorizontalMultiLevelHierarchy"/>
    <dgm:cxn modelId="{E408BE77-239C-47AC-8ABB-30D806E92185}" type="presParOf" srcId="{062CCC63-4520-4A72-8D39-F38C54BF9D36}" destId="{D3B722DB-CDB4-49A0-A9DF-7B93C9A5EED3}" srcOrd="0" destOrd="0" presId="urn:microsoft.com/office/officeart/2008/layout/HorizontalMultiLevelHierarchy"/>
    <dgm:cxn modelId="{621C2CCD-EA4A-4B8E-8B81-1190B437E323}" type="presParOf" srcId="{062CCC63-4520-4A72-8D39-F38C54BF9D36}" destId="{763FD141-2EE7-4FE2-BCB0-EE98522BE1E5}" srcOrd="1" destOrd="0" presId="urn:microsoft.com/office/officeart/2008/layout/HorizontalMultiLevelHierarchy"/>
    <dgm:cxn modelId="{320B22C9-F6EC-4954-9078-A47AB2ADF891}" type="presParOf" srcId="{B3DFD8A6-D5F4-4D1E-B786-369646D35E54}" destId="{B53446FB-9A89-4A11-BAA1-D300ADAF3F38}" srcOrd="2" destOrd="0" presId="urn:microsoft.com/office/officeart/2008/layout/HorizontalMultiLevelHierarchy"/>
    <dgm:cxn modelId="{0D1CDD67-0624-4421-A43C-8E5268728CDF}" type="presParOf" srcId="{B53446FB-9A89-4A11-BAA1-D300ADAF3F38}" destId="{321E3D15-45EF-4050-8DE1-4F5F896360D9}" srcOrd="0" destOrd="0" presId="urn:microsoft.com/office/officeart/2008/layout/HorizontalMultiLevelHierarchy"/>
    <dgm:cxn modelId="{3CC006B2-1A49-4016-9F94-30CA4EE3B36F}" type="presParOf" srcId="{B3DFD8A6-D5F4-4D1E-B786-369646D35E54}" destId="{2FA482C1-031C-449B-918C-5117454D7D09}" srcOrd="3" destOrd="0" presId="urn:microsoft.com/office/officeart/2008/layout/HorizontalMultiLevelHierarchy"/>
    <dgm:cxn modelId="{34F42C1C-D837-4686-9F0B-7EFFBEAAB2FC}" type="presParOf" srcId="{2FA482C1-031C-449B-918C-5117454D7D09}" destId="{0AAB7EE4-1F54-4446-9449-978E32268C4B}" srcOrd="0" destOrd="0" presId="urn:microsoft.com/office/officeart/2008/layout/HorizontalMultiLevelHierarchy"/>
    <dgm:cxn modelId="{C81F0D1E-F85C-4C71-B3F6-92E8AFF17D24}" type="presParOf" srcId="{2FA482C1-031C-449B-918C-5117454D7D09}" destId="{17806766-F04E-4B4D-8F60-ABC6B9F33E3C}" srcOrd="1" destOrd="0" presId="urn:microsoft.com/office/officeart/2008/layout/HorizontalMultiLevelHierarchy"/>
    <dgm:cxn modelId="{9BFDDE94-E1D2-48DF-9A47-2BDCF24BFD09}" type="presParOf" srcId="{17806766-F04E-4B4D-8F60-ABC6B9F33E3C}" destId="{9DEA3D40-57FF-4DFD-8D53-806361AFE800}" srcOrd="0" destOrd="0" presId="urn:microsoft.com/office/officeart/2008/layout/HorizontalMultiLevelHierarchy"/>
    <dgm:cxn modelId="{9D45472E-6DFA-4F3E-BB70-9F0DB9690678}" type="presParOf" srcId="{9DEA3D40-57FF-4DFD-8D53-806361AFE800}" destId="{1C21FD91-2910-4192-B195-13DB3CD4AB9B}" srcOrd="0" destOrd="0" presId="urn:microsoft.com/office/officeart/2008/layout/HorizontalMultiLevelHierarchy"/>
    <dgm:cxn modelId="{88330AAC-371C-478A-A778-1F7BFA89540B}" type="presParOf" srcId="{17806766-F04E-4B4D-8F60-ABC6B9F33E3C}" destId="{478C2E5C-D0C0-44DE-86C0-86CB32A3F4CF}" srcOrd="1" destOrd="0" presId="urn:microsoft.com/office/officeart/2008/layout/HorizontalMultiLevelHierarchy"/>
    <dgm:cxn modelId="{74F90095-D7F6-4B0D-AF0A-17CF25FA8272}" type="presParOf" srcId="{478C2E5C-D0C0-44DE-86C0-86CB32A3F4CF}" destId="{EFAEC2EF-35CE-44EB-961E-B7F4CEF7DA7A}" srcOrd="0" destOrd="0" presId="urn:microsoft.com/office/officeart/2008/layout/HorizontalMultiLevelHierarchy"/>
    <dgm:cxn modelId="{D914B3AD-63F8-40A6-98BF-FD5024051DBC}" type="presParOf" srcId="{478C2E5C-D0C0-44DE-86C0-86CB32A3F4CF}" destId="{EB9DA0DE-14BC-4C4B-B727-43394D40F349}" srcOrd="1" destOrd="0" presId="urn:microsoft.com/office/officeart/2008/layout/HorizontalMultiLevelHierarchy"/>
    <dgm:cxn modelId="{26E6D61E-64E3-4F2B-B76E-A41F745C1762}" type="presParOf" srcId="{17806766-F04E-4B4D-8F60-ABC6B9F33E3C}" destId="{B591BBC2-2255-42E8-804F-CF3D1E2AAD91}" srcOrd="2" destOrd="0" presId="urn:microsoft.com/office/officeart/2008/layout/HorizontalMultiLevelHierarchy"/>
    <dgm:cxn modelId="{2FB23798-729D-410B-A9A4-90604DE629F7}" type="presParOf" srcId="{B591BBC2-2255-42E8-804F-CF3D1E2AAD91}" destId="{3AB6483F-974F-45E3-B9EB-61B8A7D89392}" srcOrd="0" destOrd="0" presId="urn:microsoft.com/office/officeart/2008/layout/HorizontalMultiLevelHierarchy"/>
    <dgm:cxn modelId="{9FDD3639-714D-4BDB-BAC6-0DA1E45210F2}" type="presParOf" srcId="{17806766-F04E-4B4D-8F60-ABC6B9F33E3C}" destId="{153D083C-83E1-445C-96E0-D82AB6A29E06}" srcOrd="3" destOrd="0" presId="urn:microsoft.com/office/officeart/2008/layout/HorizontalMultiLevelHierarchy"/>
    <dgm:cxn modelId="{08BF375E-1B64-455A-9665-DE020E51FF9A}" type="presParOf" srcId="{153D083C-83E1-445C-96E0-D82AB6A29E06}" destId="{430826EF-1D1F-4EBF-84D4-EF9BEB1F7976}" srcOrd="0" destOrd="0" presId="urn:microsoft.com/office/officeart/2008/layout/HorizontalMultiLevelHierarchy"/>
    <dgm:cxn modelId="{B779E241-AB7D-4743-ACE9-63491A8E9B3E}" type="presParOf" srcId="{153D083C-83E1-445C-96E0-D82AB6A29E06}" destId="{38938158-8214-424D-9770-7A0CF6E85FCC}" srcOrd="1" destOrd="0" presId="urn:microsoft.com/office/officeart/2008/layout/HorizontalMultiLevelHierarchy"/>
    <dgm:cxn modelId="{DB99C5E1-436B-4E4D-8B91-60DA61501600}" type="presParOf" srcId="{B3DFD8A6-D5F4-4D1E-B786-369646D35E54}" destId="{F8840B4F-579F-4901-B12C-CB2E778CC94D}" srcOrd="4" destOrd="0" presId="urn:microsoft.com/office/officeart/2008/layout/HorizontalMultiLevelHierarchy"/>
    <dgm:cxn modelId="{33D426FB-EC1C-4B11-ACEA-B539B93DF4DC}" type="presParOf" srcId="{F8840B4F-579F-4901-B12C-CB2E778CC94D}" destId="{59CAA727-BB21-44D8-8D39-8B87BE9C82AA}" srcOrd="0" destOrd="0" presId="urn:microsoft.com/office/officeart/2008/layout/HorizontalMultiLevelHierarchy"/>
    <dgm:cxn modelId="{11F44A26-FDC2-49C2-86BF-916ED8125E21}" type="presParOf" srcId="{B3DFD8A6-D5F4-4D1E-B786-369646D35E54}" destId="{27ABC417-57A9-4D47-A60E-D83BAF8B5959}" srcOrd="5" destOrd="0" presId="urn:microsoft.com/office/officeart/2008/layout/HorizontalMultiLevelHierarchy"/>
    <dgm:cxn modelId="{C3F5EC62-1C5D-4E6D-89D7-774C1AE46B36}" type="presParOf" srcId="{27ABC417-57A9-4D47-A60E-D83BAF8B5959}" destId="{0160B9F4-1E64-44F7-814B-A49103E8EB54}" srcOrd="0" destOrd="0" presId="urn:microsoft.com/office/officeart/2008/layout/HorizontalMultiLevelHierarchy"/>
    <dgm:cxn modelId="{FA7A5C4E-0008-4BEE-A58D-040B6A35DC4D}" type="presParOf" srcId="{27ABC417-57A9-4D47-A60E-D83BAF8B5959}" destId="{82ED006F-C57D-4834-B97B-12DE4D88508B}" srcOrd="1" destOrd="0" presId="urn:microsoft.com/office/officeart/2008/layout/HorizontalMultiLevelHierarchy"/>
    <dgm:cxn modelId="{BDCACB6D-4E3C-4BCA-ADBC-475D88ECC3F0}" type="presParOf" srcId="{82ED006F-C57D-4834-B97B-12DE4D88508B}" destId="{622A1A88-00C4-4E2C-936B-7BFC96160D52}" srcOrd="0" destOrd="0" presId="urn:microsoft.com/office/officeart/2008/layout/HorizontalMultiLevelHierarchy"/>
    <dgm:cxn modelId="{DB253479-7E16-453C-B7AF-F9D874C57DD4}" type="presParOf" srcId="{622A1A88-00C4-4E2C-936B-7BFC96160D52}" destId="{C3CD4A6E-994B-407F-82FE-BDF83196E9C5}" srcOrd="0" destOrd="0" presId="urn:microsoft.com/office/officeart/2008/layout/HorizontalMultiLevelHierarchy"/>
    <dgm:cxn modelId="{1D4FF810-C1F4-4EEA-AF78-59DFABB1FAEF}" type="presParOf" srcId="{82ED006F-C57D-4834-B97B-12DE4D88508B}" destId="{B58E4ED4-9244-4E22-9BF1-696DE7E14E94}" srcOrd="1" destOrd="0" presId="urn:microsoft.com/office/officeart/2008/layout/HorizontalMultiLevelHierarchy"/>
    <dgm:cxn modelId="{2B1EA9B7-C3C5-4F9B-B03F-0BAAFB685565}" type="presParOf" srcId="{B58E4ED4-9244-4E22-9BF1-696DE7E14E94}" destId="{848FFC0F-A19E-4A46-830E-30D0D3156275}" srcOrd="0" destOrd="0" presId="urn:microsoft.com/office/officeart/2008/layout/HorizontalMultiLevelHierarchy"/>
    <dgm:cxn modelId="{822C4E59-DF51-4FCF-B177-B0B608A7C21B}" type="presParOf" srcId="{B58E4ED4-9244-4E22-9BF1-696DE7E14E94}" destId="{154127E3-932F-4BC7-87D8-880C6546E629}" srcOrd="1" destOrd="0" presId="urn:microsoft.com/office/officeart/2008/layout/HorizontalMultiLevelHierarchy"/>
    <dgm:cxn modelId="{BF9DD495-1766-4A57-9A2F-33C290C06A06}" type="presParOf" srcId="{82ED006F-C57D-4834-B97B-12DE4D88508B}" destId="{559BE258-A1A3-42F5-B43C-A5D115D24A0F}" srcOrd="2" destOrd="0" presId="urn:microsoft.com/office/officeart/2008/layout/HorizontalMultiLevelHierarchy"/>
    <dgm:cxn modelId="{A0E0D4B2-281C-4568-8C26-78D244CC1A3E}" type="presParOf" srcId="{559BE258-A1A3-42F5-B43C-A5D115D24A0F}" destId="{48112C4C-10AD-44E9-9BA3-8523D9BD71D1}" srcOrd="0" destOrd="0" presId="urn:microsoft.com/office/officeart/2008/layout/HorizontalMultiLevelHierarchy"/>
    <dgm:cxn modelId="{CBE78D1F-9B99-4922-A186-51BD88DC974E}" type="presParOf" srcId="{82ED006F-C57D-4834-B97B-12DE4D88508B}" destId="{F7A44FB4-32C1-41AB-BF75-739BE3261A74}" srcOrd="3" destOrd="0" presId="urn:microsoft.com/office/officeart/2008/layout/HorizontalMultiLevelHierarchy"/>
    <dgm:cxn modelId="{F701290D-38DF-4AB9-80B2-4D2D5B3ACE23}" type="presParOf" srcId="{F7A44FB4-32C1-41AB-BF75-739BE3261A74}" destId="{01F9B6F6-7DAC-44AA-BCB5-A878E2305CFB}" srcOrd="0" destOrd="0" presId="urn:microsoft.com/office/officeart/2008/layout/HorizontalMultiLevelHierarchy"/>
    <dgm:cxn modelId="{1CB44087-5E80-49EB-A86D-6022D67BF542}" type="presParOf" srcId="{F7A44FB4-32C1-41AB-BF75-739BE3261A74}" destId="{F524D13E-A564-491E-A748-2B797823A46F}" srcOrd="1" destOrd="0" presId="urn:microsoft.com/office/officeart/2008/layout/HorizontalMultiLevelHierarchy"/>
    <dgm:cxn modelId="{C5BC7430-ED13-4D03-B503-9CF3CB68ABD4}" type="presParOf" srcId="{82ED006F-C57D-4834-B97B-12DE4D88508B}" destId="{25C68FB6-2BCF-4F0B-B107-C539E89411F5}" srcOrd="4" destOrd="0" presId="urn:microsoft.com/office/officeart/2008/layout/HorizontalMultiLevelHierarchy"/>
    <dgm:cxn modelId="{D729CB33-44D7-40E1-8F7B-89489CD0E0EF}" type="presParOf" srcId="{25C68FB6-2BCF-4F0B-B107-C539E89411F5}" destId="{09C78BA3-3FD6-458F-B26C-8C4EAD6C47FD}" srcOrd="0" destOrd="0" presId="urn:microsoft.com/office/officeart/2008/layout/HorizontalMultiLevelHierarchy"/>
    <dgm:cxn modelId="{F4E8061F-7472-4422-9412-C55F46B4187E}" type="presParOf" srcId="{82ED006F-C57D-4834-B97B-12DE4D88508B}" destId="{D3CF951F-B500-4F96-9583-ECDBDCF14E33}" srcOrd="5" destOrd="0" presId="urn:microsoft.com/office/officeart/2008/layout/HorizontalMultiLevelHierarchy"/>
    <dgm:cxn modelId="{3D51F8DE-AE15-4F29-A296-A91F76DBD16F}" type="presParOf" srcId="{D3CF951F-B500-4F96-9583-ECDBDCF14E33}" destId="{BFA7ADE6-7375-4161-87E2-1760DC68A588}" srcOrd="0" destOrd="0" presId="urn:microsoft.com/office/officeart/2008/layout/HorizontalMultiLevelHierarchy"/>
    <dgm:cxn modelId="{1F1F17C1-4EA6-4D8C-A214-CD3184EAEA02}" type="presParOf" srcId="{D3CF951F-B500-4F96-9583-ECDBDCF14E33}" destId="{594967B9-7B15-4BF7-ADBA-F5A86DBA2B56}" srcOrd="1" destOrd="0" presId="urn:microsoft.com/office/officeart/2008/layout/HorizontalMultiLevelHierarchy"/>
    <dgm:cxn modelId="{D4B24111-2E81-4234-A467-65AABEEF3577}" type="presParOf" srcId="{B3DFD8A6-D5F4-4D1E-B786-369646D35E54}" destId="{3572C505-AD3F-4ADA-B314-9C95DF97ACBB}" srcOrd="6" destOrd="0" presId="urn:microsoft.com/office/officeart/2008/layout/HorizontalMultiLevelHierarchy"/>
    <dgm:cxn modelId="{BC8C5A97-7851-4A8F-8852-9A84C9033E94}" type="presParOf" srcId="{3572C505-AD3F-4ADA-B314-9C95DF97ACBB}" destId="{452F0750-620F-41FD-A3A9-DF2B21E5BF8D}" srcOrd="0" destOrd="0" presId="urn:microsoft.com/office/officeart/2008/layout/HorizontalMultiLevelHierarchy"/>
    <dgm:cxn modelId="{C6F07C5C-070B-44D8-8980-7878B8A35CD5}" type="presParOf" srcId="{B3DFD8A6-D5F4-4D1E-B786-369646D35E54}" destId="{33412FD6-9E43-4D94-9736-18797061CD5B}" srcOrd="7" destOrd="0" presId="urn:microsoft.com/office/officeart/2008/layout/HorizontalMultiLevelHierarchy"/>
    <dgm:cxn modelId="{386AAD97-F62F-45DC-B8AD-73F93BF1F42A}" type="presParOf" srcId="{33412FD6-9E43-4D94-9736-18797061CD5B}" destId="{D01F11C7-6F6E-4483-8EB8-206EA6F5942D}" srcOrd="0" destOrd="0" presId="urn:microsoft.com/office/officeart/2008/layout/HorizontalMultiLevelHierarchy"/>
    <dgm:cxn modelId="{AD4B5139-B3E1-458A-B2C5-745CC1ADDD7B}" type="presParOf" srcId="{33412FD6-9E43-4D94-9736-18797061CD5B}" destId="{80A8EB78-4E83-427F-A163-D603DC909FA9}" srcOrd="1" destOrd="0" presId="urn:microsoft.com/office/officeart/2008/layout/HorizontalMultiLevelHierarchy"/>
    <dgm:cxn modelId="{388FDAA1-2682-45F2-9934-77AE7F964085}" type="presParOf" srcId="{80A8EB78-4E83-427F-A163-D603DC909FA9}" destId="{EE8B9CBF-8779-4826-81C4-35B951A8D392}" srcOrd="0" destOrd="0" presId="urn:microsoft.com/office/officeart/2008/layout/HorizontalMultiLevelHierarchy"/>
    <dgm:cxn modelId="{64F39956-7D81-4DCD-B0C4-607A1C0B1B69}" type="presParOf" srcId="{EE8B9CBF-8779-4826-81C4-35B951A8D392}" destId="{5FD97BD3-28E8-4C97-84A6-CDBDE652C9CF}" srcOrd="0" destOrd="0" presId="urn:microsoft.com/office/officeart/2008/layout/HorizontalMultiLevelHierarchy"/>
    <dgm:cxn modelId="{B5D50EA2-FC14-460F-B197-799B49A1EC39}" type="presParOf" srcId="{80A8EB78-4E83-427F-A163-D603DC909FA9}" destId="{0DD7D1F0-CE1A-4254-BB22-DA0EFAF73FF9}" srcOrd="1" destOrd="0" presId="urn:microsoft.com/office/officeart/2008/layout/HorizontalMultiLevelHierarchy"/>
    <dgm:cxn modelId="{790389D1-F8AC-43A0-B256-DDE05F63E979}" type="presParOf" srcId="{0DD7D1F0-CE1A-4254-BB22-DA0EFAF73FF9}" destId="{23361893-3DDB-4B81-BE12-F3316A34B808}" srcOrd="0" destOrd="0" presId="urn:microsoft.com/office/officeart/2008/layout/HorizontalMultiLevelHierarchy"/>
    <dgm:cxn modelId="{E37EBB39-2DEC-48CB-BA94-15F1BB2E4BDA}" type="presParOf" srcId="{0DD7D1F0-CE1A-4254-BB22-DA0EFAF73FF9}" destId="{D13058FB-385C-4004-A0C1-91DFF054985A}" srcOrd="1" destOrd="0" presId="urn:microsoft.com/office/officeart/2008/layout/HorizontalMultiLevelHierarchy"/>
    <dgm:cxn modelId="{8A10656F-ABA2-4028-BEBA-6BC12BFE4F3D}" type="presParOf" srcId="{80A8EB78-4E83-427F-A163-D603DC909FA9}" destId="{719AFA8F-D9DC-4747-9F27-AB48D23A4D6A}" srcOrd="2" destOrd="0" presId="urn:microsoft.com/office/officeart/2008/layout/HorizontalMultiLevelHierarchy"/>
    <dgm:cxn modelId="{FE284A1D-9A55-4D10-A24D-F673ECC40137}" type="presParOf" srcId="{719AFA8F-D9DC-4747-9F27-AB48D23A4D6A}" destId="{F02527AE-8BA5-48F4-99F2-8FBD7ECC2B68}" srcOrd="0" destOrd="0" presId="urn:microsoft.com/office/officeart/2008/layout/HorizontalMultiLevelHierarchy"/>
    <dgm:cxn modelId="{725FDD21-2E19-4DE5-9144-38D683DCCC1C}" type="presParOf" srcId="{80A8EB78-4E83-427F-A163-D603DC909FA9}" destId="{648C0261-71FA-45E0-9080-8277D80F23A2}" srcOrd="3" destOrd="0" presId="urn:microsoft.com/office/officeart/2008/layout/HorizontalMultiLevelHierarchy"/>
    <dgm:cxn modelId="{2A75E522-D832-44C0-97EA-C38DC5CF2989}" type="presParOf" srcId="{648C0261-71FA-45E0-9080-8277D80F23A2}" destId="{27CE71A9-B428-4C98-BDC5-3C64B4C6BCB7}" srcOrd="0" destOrd="0" presId="urn:microsoft.com/office/officeart/2008/layout/HorizontalMultiLevelHierarchy"/>
    <dgm:cxn modelId="{F6C81F5A-A9B5-4853-A05C-2CAB0B94C273}" type="presParOf" srcId="{648C0261-71FA-45E0-9080-8277D80F23A2}" destId="{320191D3-F202-4924-A05B-F881E2A4B81F}" srcOrd="1" destOrd="0" presId="urn:microsoft.com/office/officeart/2008/layout/HorizontalMultiLevelHierarchy"/>
    <dgm:cxn modelId="{D1CFF101-8077-4515-A3C6-709878DB0621}" type="presParOf" srcId="{B3DFD8A6-D5F4-4D1E-B786-369646D35E54}" destId="{04252161-526C-4C4E-80F2-240B2BE95680}" srcOrd="8" destOrd="0" presId="urn:microsoft.com/office/officeart/2008/layout/HorizontalMultiLevelHierarchy"/>
    <dgm:cxn modelId="{BD6F021F-C071-47CD-8031-42F9E228499C}" type="presParOf" srcId="{04252161-526C-4C4E-80F2-240B2BE95680}" destId="{175C0C3A-CF47-4748-9A03-6A4548903BE4}" srcOrd="0" destOrd="0" presId="urn:microsoft.com/office/officeart/2008/layout/HorizontalMultiLevelHierarchy"/>
    <dgm:cxn modelId="{741491D3-0AF8-4954-B8B2-AED1851E3748}" type="presParOf" srcId="{B3DFD8A6-D5F4-4D1E-B786-369646D35E54}" destId="{6BC607F3-DF72-45B4-8668-C37C2383AC3F}" srcOrd="9" destOrd="0" presId="urn:microsoft.com/office/officeart/2008/layout/HorizontalMultiLevelHierarchy"/>
    <dgm:cxn modelId="{30A93A0A-AB77-44F6-80C4-437ADE78E036}" type="presParOf" srcId="{6BC607F3-DF72-45B4-8668-C37C2383AC3F}" destId="{F5B319A4-109F-4932-A96D-035524998665}" srcOrd="0" destOrd="0" presId="urn:microsoft.com/office/officeart/2008/layout/HorizontalMultiLevelHierarchy"/>
    <dgm:cxn modelId="{C4739F99-9FB2-4C91-8382-6306836D3958}" type="presParOf" srcId="{6BC607F3-DF72-45B4-8668-C37C2383AC3F}" destId="{977B06AC-D4B5-48CA-A304-5696F6199174}" srcOrd="1" destOrd="0" presId="urn:microsoft.com/office/officeart/2008/layout/HorizontalMultiLevelHierarchy"/>
    <dgm:cxn modelId="{1E834ECE-3F6A-470B-B3C2-C13AC1D2EF28}" type="presParOf" srcId="{977B06AC-D4B5-48CA-A304-5696F6199174}" destId="{67CBBC8D-0782-4B3C-8948-C013CB2818F6}" srcOrd="0" destOrd="0" presId="urn:microsoft.com/office/officeart/2008/layout/HorizontalMultiLevelHierarchy"/>
    <dgm:cxn modelId="{838ED447-6E31-46D6-BF59-268F73CB5E96}" type="presParOf" srcId="{67CBBC8D-0782-4B3C-8948-C013CB2818F6}" destId="{EFD68AE9-5C4E-4522-B7C9-FE9E88164407}" srcOrd="0" destOrd="0" presId="urn:microsoft.com/office/officeart/2008/layout/HorizontalMultiLevelHierarchy"/>
    <dgm:cxn modelId="{340F5D8E-6EE5-47A2-AF72-9651FEDACE83}" type="presParOf" srcId="{977B06AC-D4B5-48CA-A304-5696F6199174}" destId="{6C070EE3-E0A8-4216-BFE2-1A764D0F4D38}" srcOrd="1" destOrd="0" presId="urn:microsoft.com/office/officeart/2008/layout/HorizontalMultiLevelHierarchy"/>
    <dgm:cxn modelId="{D5BC80BD-28D4-4550-B4E6-BE9355AC0FFA}" type="presParOf" srcId="{6C070EE3-E0A8-4216-BFE2-1A764D0F4D38}" destId="{F47A359B-52B0-429E-8B69-72C6CC3C3605}" srcOrd="0" destOrd="0" presId="urn:microsoft.com/office/officeart/2008/layout/HorizontalMultiLevelHierarchy"/>
    <dgm:cxn modelId="{0EFA5624-FEB5-4891-A50A-7511CAE7F120}" type="presParOf" srcId="{6C070EE3-E0A8-4216-BFE2-1A764D0F4D38}" destId="{8C8E2658-F6D9-45DE-973C-67B54DBE4089}" srcOrd="1" destOrd="0" presId="urn:microsoft.com/office/officeart/2008/layout/HorizontalMultiLevelHierarchy"/>
    <dgm:cxn modelId="{A411C862-9976-49AB-AB79-EB8E270448A9}" type="presParOf" srcId="{977B06AC-D4B5-48CA-A304-5696F6199174}" destId="{7CB5B1D0-316A-4039-92F0-D98C3F063A2A}" srcOrd="2" destOrd="0" presId="urn:microsoft.com/office/officeart/2008/layout/HorizontalMultiLevelHierarchy"/>
    <dgm:cxn modelId="{3CCF69EE-7041-4CE5-AA66-AA54C67E5F26}" type="presParOf" srcId="{7CB5B1D0-316A-4039-92F0-D98C3F063A2A}" destId="{8912DB09-F6A5-44EE-93DC-FFAC663C9A29}" srcOrd="0" destOrd="0" presId="urn:microsoft.com/office/officeart/2008/layout/HorizontalMultiLevelHierarchy"/>
    <dgm:cxn modelId="{10184FC0-A0DE-4DF3-80A4-D944085A98CD}" type="presParOf" srcId="{977B06AC-D4B5-48CA-A304-5696F6199174}" destId="{83615CE2-1ADF-4DF9-A527-0CFF62043B4F}" srcOrd="3" destOrd="0" presId="urn:microsoft.com/office/officeart/2008/layout/HorizontalMultiLevelHierarchy"/>
    <dgm:cxn modelId="{EB7A2474-30AB-4D7E-BB5A-B1FC27B52593}" type="presParOf" srcId="{83615CE2-1ADF-4DF9-A527-0CFF62043B4F}" destId="{23F4A293-AFC3-4C2B-9FE6-9A98736290C1}" srcOrd="0" destOrd="0" presId="urn:microsoft.com/office/officeart/2008/layout/HorizontalMultiLevelHierarchy"/>
    <dgm:cxn modelId="{6F4F190C-9C1C-49BF-8A1E-F36B7EC53421}" type="presParOf" srcId="{83615CE2-1ADF-4DF9-A527-0CFF62043B4F}" destId="{BE78A2A7-16B5-4492-8895-4C54B7F77541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A4F843B8-68A9-49FC-929C-E389253F60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19B729-1CAB-466D-9A3C-8EFA4F73CCF9}">
      <dgm:prSet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en-US" sz="3600" dirty="0" smtClean="0"/>
            <a:t>Collect, analyze, and discuss proposals</a:t>
          </a:r>
          <a:endParaRPr lang="en-US" sz="3600" dirty="0"/>
        </a:p>
      </dgm:t>
    </dgm:pt>
    <dgm:pt modelId="{8184335D-6243-4E96-84A1-2D30D23C3E91}" type="parTrans" cxnId="{11FC2BF7-DBEA-422A-BA38-D73A67E48E47}">
      <dgm:prSet/>
      <dgm:spPr/>
      <dgm:t>
        <a:bodyPr/>
        <a:lstStyle/>
        <a:p>
          <a:endParaRPr lang="en-US"/>
        </a:p>
      </dgm:t>
    </dgm:pt>
    <dgm:pt modelId="{0FAB0770-ECE0-4F3E-8255-71B815EAD671}" type="sibTrans" cxnId="{11FC2BF7-DBEA-422A-BA38-D73A67E48E47}">
      <dgm:prSet/>
      <dgm:spPr/>
      <dgm:t>
        <a:bodyPr/>
        <a:lstStyle/>
        <a:p>
          <a:endParaRPr lang="en-US"/>
        </a:p>
      </dgm:t>
    </dgm:pt>
    <dgm:pt modelId="{44732746-87C1-4349-8244-7E19EBD42746}" type="pres">
      <dgm:prSet presAssocID="{A4F843B8-68A9-49FC-929C-E389253F60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2DB027-820E-44E8-9D54-0375F17D5477}" type="pres">
      <dgm:prSet presAssocID="{4E19B729-1CAB-466D-9A3C-8EFA4F73CCF9}" presName="parentText" presStyleLbl="node1" presStyleIdx="0" presStyleCnt="1" custLinFactNeighborY="-2619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1FC2BF7-DBEA-422A-BA38-D73A67E48E47}" srcId="{A4F843B8-68A9-49FC-929C-E389253F60D6}" destId="{4E19B729-1CAB-466D-9A3C-8EFA4F73CCF9}" srcOrd="0" destOrd="0" parTransId="{8184335D-6243-4E96-84A1-2D30D23C3E91}" sibTransId="{0FAB0770-ECE0-4F3E-8255-71B815EAD671}"/>
    <dgm:cxn modelId="{A9E2387B-497C-4F32-B486-12388A586424}" type="presOf" srcId="{A4F843B8-68A9-49FC-929C-E389253F60D6}" destId="{44732746-87C1-4349-8244-7E19EBD42746}" srcOrd="0" destOrd="0" presId="urn:microsoft.com/office/officeart/2005/8/layout/vList2"/>
    <dgm:cxn modelId="{9098AE79-0390-4D17-914A-30629DEE4530}" type="presOf" srcId="{4E19B729-1CAB-466D-9A3C-8EFA4F73CCF9}" destId="{382DB027-820E-44E8-9D54-0375F17D5477}" srcOrd="0" destOrd="0" presId="urn:microsoft.com/office/officeart/2005/8/layout/vList2"/>
    <dgm:cxn modelId="{22F24087-3597-474E-AFB4-578A9FBCAFE0}" type="presParOf" srcId="{44732746-87C1-4349-8244-7E19EBD42746}" destId="{382DB027-820E-44E8-9D54-0375F17D54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DE541D-3907-44D9-A41E-A63F04E44A7E}">
      <dsp:nvSpPr>
        <dsp:cNvPr id="0" name=""/>
        <dsp:cNvSpPr/>
      </dsp:nvSpPr>
      <dsp:spPr>
        <a:xfrm>
          <a:off x="0" y="14391"/>
          <a:ext cx="2183732" cy="79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Usable as a stand-alone library</a:t>
          </a:r>
          <a:endParaRPr lang="en-US" sz="2000" kern="1200" dirty="0"/>
        </a:p>
      </dsp:txBody>
      <dsp:txXfrm>
        <a:off x="38838" y="53229"/>
        <a:ext cx="2106056" cy="7179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324BC-8A76-4111-9434-6E6C4F90568E}">
      <dsp:nvSpPr>
        <dsp:cNvPr id="0" name=""/>
        <dsp:cNvSpPr/>
      </dsp:nvSpPr>
      <dsp:spPr>
        <a:xfrm>
          <a:off x="0" y="0"/>
          <a:ext cx="2031332" cy="7558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smtClean="0"/>
            <a:t>Can support external providers</a:t>
          </a:r>
          <a:endParaRPr lang="en-US" sz="1900" kern="1200"/>
        </a:p>
      </dsp:txBody>
      <dsp:txXfrm>
        <a:off x="36896" y="36896"/>
        <a:ext cx="1957540" cy="68202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6CF44-E226-416F-9314-3D76C4E45B55}">
      <dsp:nvSpPr>
        <dsp:cNvPr id="0" name=""/>
        <dsp:cNvSpPr/>
      </dsp:nvSpPr>
      <dsp:spPr>
        <a:xfrm>
          <a:off x="0" y="0"/>
          <a:ext cx="3048000" cy="7956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smtClean="0"/>
            <a:t>Provides core functionality needed by providers</a:t>
          </a:r>
          <a:endParaRPr lang="en-US" sz="2000" kern="1200"/>
        </a:p>
      </dsp:txBody>
      <dsp:txXfrm>
        <a:off x="38838" y="38838"/>
        <a:ext cx="2970324" cy="7179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DE541D-3907-44D9-A41E-A63F04E44A7E}">
      <dsp:nvSpPr>
        <dsp:cNvPr id="0" name=""/>
        <dsp:cNvSpPr/>
      </dsp:nvSpPr>
      <dsp:spPr>
        <a:xfrm>
          <a:off x="0" y="88166"/>
          <a:ext cx="2488532" cy="695565"/>
        </a:xfrm>
        <a:prstGeom prst="roundRect">
          <a:avLst/>
        </a:prstGeom>
        <a:gradFill rotWithShape="1">
          <a:gsLst>
            <a:gs pos="0">
              <a:schemeClr val="accent3">
                <a:tint val="100000"/>
                <a:shade val="100000"/>
                <a:satMod val="130000"/>
              </a:schemeClr>
            </a:gs>
            <a:gs pos="100000">
              <a:schemeClr val="accent3"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hemeClr val="accent3"/>
        </a:lnRef>
        <a:fillRef idx="3">
          <a:schemeClr val="accent3"/>
        </a:fillRef>
        <a:effectRef idx="3">
          <a:schemeClr val="accent3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>
              <a:solidFill>
                <a:schemeClr val="tx1"/>
              </a:solidFill>
            </a:rPr>
            <a:t>Agile Interface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33955" y="122121"/>
        <a:ext cx="2420622" cy="6276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DB027-820E-44E8-9D54-0375F17D5477}">
      <dsp:nvSpPr>
        <dsp:cNvPr id="0" name=""/>
        <dsp:cNvSpPr/>
      </dsp:nvSpPr>
      <dsp:spPr>
        <a:xfrm>
          <a:off x="0" y="0"/>
          <a:ext cx="8229600" cy="14449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400" kern="1200" smtClean="0"/>
            <a:t>What possibilities are there if we move from 1.x to 2.0?</a:t>
          </a:r>
          <a:endParaRPr lang="en-US" sz="4400" kern="1200"/>
        </a:p>
      </dsp:txBody>
      <dsp:txXfrm>
        <a:off x="70537" y="70537"/>
        <a:ext cx="8088526" cy="130387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DB027-820E-44E8-9D54-0375F17D5477}">
      <dsp:nvSpPr>
        <dsp:cNvPr id="0" name=""/>
        <dsp:cNvSpPr/>
      </dsp:nvSpPr>
      <dsp:spPr>
        <a:xfrm>
          <a:off x="0" y="0"/>
          <a:ext cx="8077200" cy="1444949"/>
        </a:xfrm>
        <a:prstGeom prst="roundRect">
          <a:avLst/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Success ultimately depends on </a:t>
          </a:r>
          <a:r>
            <a:rPr lang="en-US" sz="3600" b="1" i="1" kern="1200" dirty="0" smtClean="0"/>
            <a:t>adoption</a:t>
          </a:r>
          <a:r>
            <a:rPr lang="en-US" sz="3600" i="0" kern="1200" dirty="0" smtClean="0"/>
            <a:t> – vendors AND users</a:t>
          </a:r>
          <a:endParaRPr lang="en-US" sz="3600" kern="1200" dirty="0"/>
        </a:p>
      </dsp:txBody>
      <dsp:txXfrm>
        <a:off x="70537" y="70537"/>
        <a:ext cx="7936126" cy="130387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685B22-8BB7-4572-B9B4-E960E60D141B}">
      <dsp:nvSpPr>
        <dsp:cNvPr id="0" name=""/>
        <dsp:cNvSpPr/>
      </dsp:nvSpPr>
      <dsp:spPr>
        <a:xfrm>
          <a:off x="0" y="319405"/>
          <a:ext cx="4572000" cy="9906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838" tIns="354076" rIns="354838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Discover fabric providers and services</a:t>
          </a:r>
          <a:endParaRPr lang="en-US" sz="17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Identify resources and addressing</a:t>
          </a:r>
          <a:endParaRPr lang="en-US" sz="1700" kern="1200"/>
        </a:p>
      </dsp:txBody>
      <dsp:txXfrm>
        <a:off x="0" y="319405"/>
        <a:ext cx="4572000" cy="990675"/>
      </dsp:txXfrm>
    </dsp:sp>
    <dsp:sp modelId="{4F34CE3B-0E4F-4AE2-8227-9EAFCF5951C0}">
      <dsp:nvSpPr>
        <dsp:cNvPr id="0" name=""/>
        <dsp:cNvSpPr/>
      </dsp:nvSpPr>
      <dsp:spPr>
        <a:xfrm>
          <a:off x="228600" y="68485"/>
          <a:ext cx="1219192" cy="5018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68" tIns="0" rIns="120968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>
              <a:solidFill>
                <a:schemeClr val="tx1"/>
              </a:solidFill>
            </a:rPr>
            <a:t>fi_getinfo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253098" y="92983"/>
        <a:ext cx="1170196" cy="452844"/>
      </dsp:txXfrm>
    </dsp:sp>
    <dsp:sp modelId="{F9F02FCA-81A3-4FF0-B1BE-81D7EC3B452E}">
      <dsp:nvSpPr>
        <dsp:cNvPr id="0" name=""/>
        <dsp:cNvSpPr/>
      </dsp:nvSpPr>
      <dsp:spPr>
        <a:xfrm>
          <a:off x="0" y="1652800"/>
          <a:ext cx="4572000" cy="722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838" tIns="354076" rIns="354838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Allocate fabric communication portal</a:t>
          </a:r>
          <a:endParaRPr lang="en-US" sz="1700" kern="1200"/>
        </a:p>
      </dsp:txBody>
      <dsp:txXfrm>
        <a:off x="0" y="1652800"/>
        <a:ext cx="4572000" cy="722925"/>
      </dsp:txXfrm>
    </dsp:sp>
    <dsp:sp modelId="{3DC36F32-BCEB-46B4-BA3B-E3B8D6C643E2}">
      <dsp:nvSpPr>
        <dsp:cNvPr id="0" name=""/>
        <dsp:cNvSpPr/>
      </dsp:nvSpPr>
      <dsp:spPr>
        <a:xfrm>
          <a:off x="228600" y="1401880"/>
          <a:ext cx="1219192" cy="5018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68" tIns="0" rIns="120968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>
              <a:solidFill>
                <a:schemeClr val="tx1"/>
              </a:solidFill>
            </a:rPr>
            <a:t>fi_socket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253098" y="1426378"/>
        <a:ext cx="1170196" cy="452844"/>
      </dsp:txXfrm>
    </dsp:sp>
    <dsp:sp modelId="{9D2BA766-B42C-4401-8B2B-266C04E0F6BA}">
      <dsp:nvSpPr>
        <dsp:cNvPr id="0" name=""/>
        <dsp:cNvSpPr/>
      </dsp:nvSpPr>
      <dsp:spPr>
        <a:xfrm>
          <a:off x="0" y="2718445"/>
          <a:ext cx="4572000" cy="7229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838" tIns="354076" rIns="354838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Open resource domain and interfaces</a:t>
          </a:r>
          <a:endParaRPr lang="en-US" sz="1700" kern="1200"/>
        </a:p>
      </dsp:txBody>
      <dsp:txXfrm>
        <a:off x="0" y="2718445"/>
        <a:ext cx="4572000" cy="722925"/>
      </dsp:txXfrm>
    </dsp:sp>
    <dsp:sp modelId="{547BBB03-E134-4D47-9969-00A925DE6999}">
      <dsp:nvSpPr>
        <dsp:cNvPr id="0" name=""/>
        <dsp:cNvSpPr/>
      </dsp:nvSpPr>
      <dsp:spPr>
        <a:xfrm>
          <a:off x="228600" y="2467525"/>
          <a:ext cx="1219192" cy="5018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68" tIns="0" rIns="120968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>
              <a:solidFill>
                <a:schemeClr val="tx1"/>
              </a:solidFill>
            </a:rPr>
            <a:t>fi_open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253098" y="2492023"/>
        <a:ext cx="1170196" cy="452844"/>
      </dsp:txXfrm>
    </dsp:sp>
    <dsp:sp modelId="{CB9E542D-158A-4F68-BE83-AC8856D0CE11}">
      <dsp:nvSpPr>
        <dsp:cNvPr id="0" name=""/>
        <dsp:cNvSpPr/>
      </dsp:nvSpPr>
      <dsp:spPr>
        <a:xfrm>
          <a:off x="0" y="3784090"/>
          <a:ext cx="4572000" cy="9639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54838" tIns="354076" rIns="354838" bIns="120904" numCol="1" spcCol="1270" anchor="t" anchorCtr="0">
          <a:noAutofit/>
        </a:bodyPr>
        <a:lstStyle/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700" kern="1200" smtClean="0"/>
            <a:t>Dynamic providers publish control interfaces</a:t>
          </a:r>
          <a:endParaRPr lang="en-US" sz="1700" kern="1200"/>
        </a:p>
      </dsp:txBody>
      <dsp:txXfrm>
        <a:off x="0" y="3784090"/>
        <a:ext cx="4572000" cy="963900"/>
      </dsp:txXfrm>
    </dsp:sp>
    <dsp:sp modelId="{A5C00B20-A88F-48D5-B502-D9772131A2EB}">
      <dsp:nvSpPr>
        <dsp:cNvPr id="0" name=""/>
        <dsp:cNvSpPr/>
      </dsp:nvSpPr>
      <dsp:spPr>
        <a:xfrm>
          <a:off x="228600" y="3533170"/>
          <a:ext cx="1219192" cy="501840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0968" tIns="0" rIns="120968" bIns="0" numCol="1" spcCol="1270" anchor="ctr" anchorCtr="0">
          <a:noAutofit/>
        </a:bodyPr>
        <a:lstStyle/>
        <a:p>
          <a:pPr lvl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 smtClean="0">
              <a:solidFill>
                <a:schemeClr val="tx1"/>
              </a:solidFill>
            </a:rPr>
            <a:t>fi_register</a:t>
          </a:r>
          <a:endParaRPr lang="en-US" sz="1700" kern="1200" dirty="0">
            <a:solidFill>
              <a:schemeClr val="tx1"/>
            </a:solidFill>
          </a:endParaRPr>
        </a:p>
      </dsp:txBody>
      <dsp:txXfrm>
        <a:off x="253098" y="3557668"/>
        <a:ext cx="1170196" cy="452844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B5B1D0-316A-4039-92F0-D98C3F063A2A}">
      <dsp:nvSpPr>
        <dsp:cNvPr id="0" name=""/>
        <dsp:cNvSpPr/>
      </dsp:nvSpPr>
      <dsp:spPr>
        <a:xfrm>
          <a:off x="2246715" y="5101494"/>
          <a:ext cx="298369" cy="284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9184" y="0"/>
              </a:lnTo>
              <a:lnTo>
                <a:pt x="149184" y="284269"/>
              </a:lnTo>
              <a:lnTo>
                <a:pt x="298369" y="284269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85597" y="5233326"/>
        <a:ext cx="20605" cy="20605"/>
      </dsp:txXfrm>
    </dsp:sp>
    <dsp:sp modelId="{67CBBC8D-0782-4B3C-8948-C013CB2818F6}">
      <dsp:nvSpPr>
        <dsp:cNvPr id="0" name=""/>
        <dsp:cNvSpPr/>
      </dsp:nvSpPr>
      <dsp:spPr>
        <a:xfrm>
          <a:off x="2246715" y="4817224"/>
          <a:ext cx="298369" cy="284269"/>
        </a:xfrm>
        <a:custGeom>
          <a:avLst/>
          <a:gdLst/>
          <a:ahLst/>
          <a:cxnLst/>
          <a:rect l="0" t="0" r="0" b="0"/>
          <a:pathLst>
            <a:path>
              <a:moveTo>
                <a:pt x="0" y="284269"/>
              </a:moveTo>
              <a:lnTo>
                <a:pt x="149184" y="284269"/>
              </a:lnTo>
              <a:lnTo>
                <a:pt x="149184" y="0"/>
              </a:lnTo>
              <a:lnTo>
                <a:pt x="298369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85597" y="4949056"/>
        <a:ext cx="20605" cy="20605"/>
      </dsp:txXfrm>
    </dsp:sp>
    <dsp:sp modelId="{04252161-526C-4C4E-80F2-240B2BE95680}">
      <dsp:nvSpPr>
        <dsp:cNvPr id="0" name=""/>
        <dsp:cNvSpPr/>
      </dsp:nvSpPr>
      <dsp:spPr>
        <a:xfrm>
          <a:off x="456499" y="2685202"/>
          <a:ext cx="298369" cy="24162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9184" y="0"/>
              </a:lnTo>
              <a:lnTo>
                <a:pt x="149184" y="2416291"/>
              </a:lnTo>
              <a:lnTo>
                <a:pt x="298369" y="2416291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544818" y="3832482"/>
        <a:ext cx="121732" cy="121732"/>
      </dsp:txXfrm>
    </dsp:sp>
    <dsp:sp modelId="{719AFA8F-D9DC-4747-9F27-AB48D23A4D6A}">
      <dsp:nvSpPr>
        <dsp:cNvPr id="0" name=""/>
        <dsp:cNvSpPr/>
      </dsp:nvSpPr>
      <dsp:spPr>
        <a:xfrm>
          <a:off x="2246715" y="3964415"/>
          <a:ext cx="298369" cy="284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9184" y="0"/>
              </a:lnTo>
              <a:lnTo>
                <a:pt x="149184" y="284269"/>
              </a:lnTo>
              <a:lnTo>
                <a:pt x="298369" y="284269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85597" y="4096247"/>
        <a:ext cx="20605" cy="20605"/>
      </dsp:txXfrm>
    </dsp:sp>
    <dsp:sp modelId="{EE8B9CBF-8779-4826-81C4-35B951A8D392}">
      <dsp:nvSpPr>
        <dsp:cNvPr id="0" name=""/>
        <dsp:cNvSpPr/>
      </dsp:nvSpPr>
      <dsp:spPr>
        <a:xfrm>
          <a:off x="2246715" y="3680146"/>
          <a:ext cx="298369" cy="284269"/>
        </a:xfrm>
        <a:custGeom>
          <a:avLst/>
          <a:gdLst/>
          <a:ahLst/>
          <a:cxnLst/>
          <a:rect l="0" t="0" r="0" b="0"/>
          <a:pathLst>
            <a:path>
              <a:moveTo>
                <a:pt x="0" y="284269"/>
              </a:moveTo>
              <a:lnTo>
                <a:pt x="149184" y="284269"/>
              </a:lnTo>
              <a:lnTo>
                <a:pt x="149184" y="0"/>
              </a:lnTo>
              <a:lnTo>
                <a:pt x="298369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85597" y="3811978"/>
        <a:ext cx="20605" cy="20605"/>
      </dsp:txXfrm>
    </dsp:sp>
    <dsp:sp modelId="{3572C505-AD3F-4ADA-B314-9C95DF97ACBB}">
      <dsp:nvSpPr>
        <dsp:cNvPr id="0" name=""/>
        <dsp:cNvSpPr/>
      </dsp:nvSpPr>
      <dsp:spPr>
        <a:xfrm>
          <a:off x="456499" y="2685202"/>
          <a:ext cx="298369" cy="12792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9184" y="0"/>
              </a:lnTo>
              <a:lnTo>
                <a:pt x="149184" y="1279213"/>
              </a:lnTo>
              <a:lnTo>
                <a:pt x="298369" y="1279213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72845" y="3291970"/>
        <a:ext cx="65677" cy="65677"/>
      </dsp:txXfrm>
    </dsp:sp>
    <dsp:sp modelId="{25C68FB6-2BCF-4F0B-B107-C539E89411F5}">
      <dsp:nvSpPr>
        <dsp:cNvPr id="0" name=""/>
        <dsp:cNvSpPr/>
      </dsp:nvSpPr>
      <dsp:spPr>
        <a:xfrm>
          <a:off x="2246715" y="2543067"/>
          <a:ext cx="298369" cy="568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9184" y="0"/>
              </a:lnTo>
              <a:lnTo>
                <a:pt x="149184" y="568539"/>
              </a:lnTo>
              <a:lnTo>
                <a:pt x="298369" y="568539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79848" y="2811285"/>
        <a:ext cx="32103" cy="32103"/>
      </dsp:txXfrm>
    </dsp:sp>
    <dsp:sp modelId="{559BE258-A1A3-42F5-B43C-A5D115D24A0F}">
      <dsp:nvSpPr>
        <dsp:cNvPr id="0" name=""/>
        <dsp:cNvSpPr/>
      </dsp:nvSpPr>
      <dsp:spPr>
        <a:xfrm>
          <a:off x="2246715" y="2497347"/>
          <a:ext cx="2983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8369" y="4572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88441" y="2535608"/>
        <a:ext cx="14918" cy="14918"/>
      </dsp:txXfrm>
    </dsp:sp>
    <dsp:sp modelId="{622A1A88-00C4-4E2C-936B-7BFC96160D52}">
      <dsp:nvSpPr>
        <dsp:cNvPr id="0" name=""/>
        <dsp:cNvSpPr/>
      </dsp:nvSpPr>
      <dsp:spPr>
        <a:xfrm>
          <a:off x="2246715" y="1974528"/>
          <a:ext cx="298369" cy="568539"/>
        </a:xfrm>
        <a:custGeom>
          <a:avLst/>
          <a:gdLst/>
          <a:ahLst/>
          <a:cxnLst/>
          <a:rect l="0" t="0" r="0" b="0"/>
          <a:pathLst>
            <a:path>
              <a:moveTo>
                <a:pt x="0" y="568539"/>
              </a:moveTo>
              <a:lnTo>
                <a:pt x="149184" y="568539"/>
              </a:lnTo>
              <a:lnTo>
                <a:pt x="149184" y="0"/>
              </a:lnTo>
              <a:lnTo>
                <a:pt x="298369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79848" y="2242746"/>
        <a:ext cx="32103" cy="32103"/>
      </dsp:txXfrm>
    </dsp:sp>
    <dsp:sp modelId="{F8840B4F-579F-4901-B12C-CB2E778CC94D}">
      <dsp:nvSpPr>
        <dsp:cNvPr id="0" name=""/>
        <dsp:cNvSpPr/>
      </dsp:nvSpPr>
      <dsp:spPr>
        <a:xfrm>
          <a:off x="456499" y="2543067"/>
          <a:ext cx="298369" cy="142134"/>
        </a:xfrm>
        <a:custGeom>
          <a:avLst/>
          <a:gdLst/>
          <a:ahLst/>
          <a:cxnLst/>
          <a:rect l="0" t="0" r="0" b="0"/>
          <a:pathLst>
            <a:path>
              <a:moveTo>
                <a:pt x="0" y="142134"/>
              </a:moveTo>
              <a:lnTo>
                <a:pt x="149184" y="142134"/>
              </a:lnTo>
              <a:lnTo>
                <a:pt x="149184" y="0"/>
              </a:lnTo>
              <a:lnTo>
                <a:pt x="298369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97421" y="2605872"/>
        <a:ext cx="16524" cy="16524"/>
      </dsp:txXfrm>
    </dsp:sp>
    <dsp:sp modelId="{B591BBC2-2255-42E8-804F-CF3D1E2AAD91}">
      <dsp:nvSpPr>
        <dsp:cNvPr id="0" name=""/>
        <dsp:cNvSpPr/>
      </dsp:nvSpPr>
      <dsp:spPr>
        <a:xfrm>
          <a:off x="2246715" y="1121719"/>
          <a:ext cx="298369" cy="28426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9184" y="0"/>
              </a:lnTo>
              <a:lnTo>
                <a:pt x="149184" y="284269"/>
              </a:lnTo>
              <a:lnTo>
                <a:pt x="298369" y="284269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85597" y="1253552"/>
        <a:ext cx="20605" cy="20605"/>
      </dsp:txXfrm>
    </dsp:sp>
    <dsp:sp modelId="{9DEA3D40-57FF-4DFD-8D53-806361AFE800}">
      <dsp:nvSpPr>
        <dsp:cNvPr id="0" name=""/>
        <dsp:cNvSpPr/>
      </dsp:nvSpPr>
      <dsp:spPr>
        <a:xfrm>
          <a:off x="2246715" y="837450"/>
          <a:ext cx="298369" cy="284269"/>
        </a:xfrm>
        <a:custGeom>
          <a:avLst/>
          <a:gdLst/>
          <a:ahLst/>
          <a:cxnLst/>
          <a:rect l="0" t="0" r="0" b="0"/>
          <a:pathLst>
            <a:path>
              <a:moveTo>
                <a:pt x="0" y="284269"/>
              </a:moveTo>
              <a:lnTo>
                <a:pt x="149184" y="284269"/>
              </a:lnTo>
              <a:lnTo>
                <a:pt x="149184" y="0"/>
              </a:lnTo>
              <a:lnTo>
                <a:pt x="298369" y="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85597" y="969282"/>
        <a:ext cx="20605" cy="20605"/>
      </dsp:txXfrm>
    </dsp:sp>
    <dsp:sp modelId="{B53446FB-9A89-4A11-BAA1-D300ADAF3F38}">
      <dsp:nvSpPr>
        <dsp:cNvPr id="0" name=""/>
        <dsp:cNvSpPr/>
      </dsp:nvSpPr>
      <dsp:spPr>
        <a:xfrm>
          <a:off x="456499" y="1121719"/>
          <a:ext cx="298369" cy="1563482"/>
        </a:xfrm>
        <a:custGeom>
          <a:avLst/>
          <a:gdLst/>
          <a:ahLst/>
          <a:cxnLst/>
          <a:rect l="0" t="0" r="0" b="0"/>
          <a:pathLst>
            <a:path>
              <a:moveTo>
                <a:pt x="0" y="1563482"/>
              </a:moveTo>
              <a:lnTo>
                <a:pt x="149184" y="1563482"/>
              </a:lnTo>
              <a:lnTo>
                <a:pt x="149184" y="0"/>
              </a:lnTo>
              <a:lnTo>
                <a:pt x="298369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565891" y="1863668"/>
        <a:ext cx="79584" cy="79584"/>
      </dsp:txXfrm>
    </dsp:sp>
    <dsp:sp modelId="{4D3DBA47-B7E6-448D-9572-DCBFD29FD5CF}">
      <dsp:nvSpPr>
        <dsp:cNvPr id="0" name=""/>
        <dsp:cNvSpPr/>
      </dsp:nvSpPr>
      <dsp:spPr>
        <a:xfrm>
          <a:off x="2246715" y="223191"/>
          <a:ext cx="298369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98369" y="45720"/>
              </a:lnTo>
            </a:path>
          </a:pathLst>
        </a:custGeom>
        <a:noFill/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388441" y="261451"/>
        <a:ext cx="14918" cy="14918"/>
      </dsp:txXfrm>
    </dsp:sp>
    <dsp:sp modelId="{057CCF58-13CC-459D-BB4F-CC47E80F3087}">
      <dsp:nvSpPr>
        <dsp:cNvPr id="0" name=""/>
        <dsp:cNvSpPr/>
      </dsp:nvSpPr>
      <dsp:spPr>
        <a:xfrm>
          <a:off x="456499" y="268911"/>
          <a:ext cx="298369" cy="2416291"/>
        </a:xfrm>
        <a:custGeom>
          <a:avLst/>
          <a:gdLst/>
          <a:ahLst/>
          <a:cxnLst/>
          <a:rect l="0" t="0" r="0" b="0"/>
          <a:pathLst>
            <a:path>
              <a:moveTo>
                <a:pt x="0" y="2416291"/>
              </a:moveTo>
              <a:lnTo>
                <a:pt x="149184" y="2416291"/>
              </a:lnTo>
              <a:lnTo>
                <a:pt x="149184" y="0"/>
              </a:lnTo>
              <a:lnTo>
                <a:pt x="298369" y="0"/>
              </a:lnTo>
            </a:path>
          </a:pathLst>
        </a:custGeom>
        <a:noFill/>
        <a:ln w="25400" cap="flat" cmpd="sng" algn="ctr">
          <a:solidFill>
            <a:schemeClr val="accent6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  <a:sp3d z="-25400" prstMaterial="plastic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800" kern="1200"/>
        </a:p>
      </dsp:txBody>
      <dsp:txXfrm>
        <a:off x="544818" y="1416190"/>
        <a:ext cx="121732" cy="121732"/>
      </dsp:txXfrm>
    </dsp:sp>
    <dsp:sp modelId="{F988CE41-DE60-4A4E-87BA-325CA0CF6B03}">
      <dsp:nvSpPr>
        <dsp:cNvPr id="0" name=""/>
        <dsp:cNvSpPr/>
      </dsp:nvSpPr>
      <dsp:spPr>
        <a:xfrm rot="16200000">
          <a:off x="-967840" y="2457787"/>
          <a:ext cx="2393849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smtClean="0"/>
            <a:t>FID</a:t>
          </a:r>
          <a:endParaRPr lang="en-US" sz="2900" kern="1200" dirty="0"/>
        </a:p>
      </dsp:txBody>
      <dsp:txXfrm>
        <a:off x="-967840" y="2457787"/>
        <a:ext cx="2393849" cy="454831"/>
      </dsp:txXfrm>
    </dsp:sp>
    <dsp:sp modelId="{F7605F3D-2059-43B5-AA74-17524076F1C6}">
      <dsp:nvSpPr>
        <dsp:cNvPr id="0" name=""/>
        <dsp:cNvSpPr/>
      </dsp:nvSpPr>
      <dsp:spPr>
        <a:xfrm>
          <a:off x="754868" y="41495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Domain</a:t>
          </a:r>
          <a:endParaRPr lang="en-US" sz="1600" kern="1200" dirty="0"/>
        </a:p>
      </dsp:txBody>
      <dsp:txXfrm>
        <a:off x="754868" y="41495"/>
        <a:ext cx="1491846" cy="454831"/>
      </dsp:txXfrm>
    </dsp:sp>
    <dsp:sp modelId="{D3B722DB-CDB4-49A0-A9DF-7B93C9A5EED3}">
      <dsp:nvSpPr>
        <dsp:cNvPr id="0" name=""/>
        <dsp:cNvSpPr/>
      </dsp:nvSpPr>
      <dsp:spPr>
        <a:xfrm>
          <a:off x="2545085" y="41495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Shared resources</a:t>
          </a:r>
          <a:endParaRPr lang="en-US" sz="1600" kern="1200" dirty="0"/>
        </a:p>
      </dsp:txBody>
      <dsp:txXfrm>
        <a:off x="2545085" y="41495"/>
        <a:ext cx="1491846" cy="454831"/>
      </dsp:txXfrm>
    </dsp:sp>
    <dsp:sp modelId="{0AAB7EE4-1F54-4446-9449-978E32268C4B}">
      <dsp:nvSpPr>
        <dsp:cNvPr id="0" name=""/>
        <dsp:cNvSpPr/>
      </dsp:nvSpPr>
      <dsp:spPr>
        <a:xfrm>
          <a:off x="754868" y="894304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Socket</a:t>
          </a:r>
          <a:endParaRPr lang="en-US" sz="1600" kern="1200" dirty="0"/>
        </a:p>
      </dsp:txBody>
      <dsp:txXfrm>
        <a:off x="754868" y="894304"/>
        <a:ext cx="1491846" cy="454831"/>
      </dsp:txXfrm>
    </dsp:sp>
    <dsp:sp modelId="{EFAEC2EF-35CE-44EB-961E-B7F4CEF7DA7A}">
      <dsp:nvSpPr>
        <dsp:cNvPr id="0" name=""/>
        <dsp:cNvSpPr/>
      </dsp:nvSpPr>
      <dsp:spPr>
        <a:xfrm>
          <a:off x="2545085" y="610034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Datagram</a:t>
          </a:r>
          <a:endParaRPr lang="en-US" sz="1600" kern="1200" dirty="0"/>
        </a:p>
      </dsp:txBody>
      <dsp:txXfrm>
        <a:off x="2545085" y="610034"/>
        <a:ext cx="1491846" cy="454831"/>
      </dsp:txXfrm>
    </dsp:sp>
    <dsp:sp modelId="{430826EF-1D1F-4EBF-84D4-EF9BEB1F7976}">
      <dsp:nvSpPr>
        <dsp:cNvPr id="0" name=""/>
        <dsp:cNvSpPr/>
      </dsp:nvSpPr>
      <dsp:spPr>
        <a:xfrm>
          <a:off x="2545085" y="1178573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Message queue</a:t>
          </a:r>
          <a:endParaRPr lang="en-US" sz="1600" kern="1200" dirty="0"/>
        </a:p>
      </dsp:txBody>
      <dsp:txXfrm>
        <a:off x="2545085" y="1178573"/>
        <a:ext cx="1491846" cy="454831"/>
      </dsp:txXfrm>
    </dsp:sp>
    <dsp:sp modelId="{0160B9F4-1E64-44F7-814B-A49103E8EB54}">
      <dsp:nvSpPr>
        <dsp:cNvPr id="0" name=""/>
        <dsp:cNvSpPr/>
      </dsp:nvSpPr>
      <dsp:spPr>
        <a:xfrm>
          <a:off x="754868" y="2315652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Event collector</a:t>
          </a:r>
          <a:endParaRPr lang="en-US" sz="1600" kern="1200" dirty="0"/>
        </a:p>
      </dsp:txBody>
      <dsp:txXfrm>
        <a:off x="754868" y="2315652"/>
        <a:ext cx="1491846" cy="454831"/>
      </dsp:txXfrm>
    </dsp:sp>
    <dsp:sp modelId="{848FFC0F-A19E-4A46-830E-30D0D3156275}">
      <dsp:nvSpPr>
        <dsp:cNvPr id="0" name=""/>
        <dsp:cNvSpPr/>
      </dsp:nvSpPr>
      <dsp:spPr>
        <a:xfrm>
          <a:off x="2545085" y="1747113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CQ</a:t>
          </a:r>
          <a:endParaRPr lang="en-US" sz="1600" kern="1200" dirty="0"/>
        </a:p>
      </dsp:txBody>
      <dsp:txXfrm>
        <a:off x="2545085" y="1747113"/>
        <a:ext cx="1491846" cy="454831"/>
      </dsp:txXfrm>
    </dsp:sp>
    <dsp:sp modelId="{01F9B6F6-7DAC-44AA-BCB5-A878E2305CFB}">
      <dsp:nvSpPr>
        <dsp:cNvPr id="0" name=""/>
        <dsp:cNvSpPr/>
      </dsp:nvSpPr>
      <dsp:spPr>
        <a:xfrm>
          <a:off x="2545085" y="2315652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CM</a:t>
          </a:r>
          <a:endParaRPr lang="en-US" sz="1600" kern="1200" dirty="0"/>
        </a:p>
      </dsp:txBody>
      <dsp:txXfrm>
        <a:off x="2545085" y="2315652"/>
        <a:ext cx="1491846" cy="454831"/>
      </dsp:txXfrm>
    </dsp:sp>
    <dsp:sp modelId="{BFA7ADE6-7375-4161-87E2-1760DC68A588}">
      <dsp:nvSpPr>
        <dsp:cNvPr id="0" name=""/>
        <dsp:cNvSpPr/>
      </dsp:nvSpPr>
      <dsp:spPr>
        <a:xfrm>
          <a:off x="2545085" y="2884191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Counter</a:t>
          </a:r>
          <a:endParaRPr lang="en-US" sz="1600" kern="1200" dirty="0"/>
        </a:p>
      </dsp:txBody>
      <dsp:txXfrm>
        <a:off x="2545085" y="2884191"/>
        <a:ext cx="1491846" cy="454831"/>
      </dsp:txXfrm>
    </dsp:sp>
    <dsp:sp modelId="{D01F11C7-6F6E-4483-8EB8-206EA6F5942D}">
      <dsp:nvSpPr>
        <dsp:cNvPr id="0" name=""/>
        <dsp:cNvSpPr/>
      </dsp:nvSpPr>
      <dsp:spPr>
        <a:xfrm>
          <a:off x="754868" y="3737000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Address vector</a:t>
          </a:r>
          <a:endParaRPr lang="en-US" sz="1600" kern="1200" dirty="0"/>
        </a:p>
      </dsp:txBody>
      <dsp:txXfrm>
        <a:off x="754868" y="3737000"/>
        <a:ext cx="1491846" cy="454831"/>
      </dsp:txXfrm>
    </dsp:sp>
    <dsp:sp modelId="{23361893-3DDB-4B81-BE12-F3316A34B808}">
      <dsp:nvSpPr>
        <dsp:cNvPr id="0" name=""/>
        <dsp:cNvSpPr/>
      </dsp:nvSpPr>
      <dsp:spPr>
        <a:xfrm>
          <a:off x="2545085" y="3452730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Maps</a:t>
          </a:r>
          <a:endParaRPr lang="en-US" sz="1600" kern="1200" dirty="0"/>
        </a:p>
      </dsp:txBody>
      <dsp:txXfrm>
        <a:off x="2545085" y="3452730"/>
        <a:ext cx="1491846" cy="454831"/>
      </dsp:txXfrm>
    </dsp:sp>
    <dsp:sp modelId="{27CE71A9-B428-4C98-BDC5-3C64B4C6BCB7}">
      <dsp:nvSpPr>
        <dsp:cNvPr id="0" name=""/>
        <dsp:cNvSpPr/>
      </dsp:nvSpPr>
      <dsp:spPr>
        <a:xfrm>
          <a:off x="2545085" y="4021269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Tables</a:t>
          </a:r>
          <a:endParaRPr lang="en-US" sz="1600" kern="1200" dirty="0"/>
        </a:p>
      </dsp:txBody>
      <dsp:txXfrm>
        <a:off x="2545085" y="4021269"/>
        <a:ext cx="1491846" cy="454831"/>
      </dsp:txXfrm>
    </dsp:sp>
    <dsp:sp modelId="{F5B319A4-109F-4932-A96D-035524998665}">
      <dsp:nvSpPr>
        <dsp:cNvPr id="0" name=""/>
        <dsp:cNvSpPr/>
      </dsp:nvSpPr>
      <dsp:spPr>
        <a:xfrm>
          <a:off x="754868" y="4874078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Interface</a:t>
          </a:r>
          <a:endParaRPr lang="en-US" sz="1600" kern="1200" dirty="0"/>
        </a:p>
      </dsp:txBody>
      <dsp:txXfrm>
        <a:off x="754868" y="4874078"/>
        <a:ext cx="1491846" cy="454831"/>
      </dsp:txXfrm>
    </dsp:sp>
    <dsp:sp modelId="{F47A359B-52B0-429E-8B69-72C6CC3C3605}">
      <dsp:nvSpPr>
        <dsp:cNvPr id="0" name=""/>
        <dsp:cNvSpPr/>
      </dsp:nvSpPr>
      <dsp:spPr>
        <a:xfrm>
          <a:off x="2545085" y="4589808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uverbs</a:t>
          </a:r>
          <a:endParaRPr lang="en-US" sz="1600" kern="1200" dirty="0"/>
        </a:p>
      </dsp:txBody>
      <dsp:txXfrm>
        <a:off x="2545085" y="4589808"/>
        <a:ext cx="1491846" cy="454831"/>
      </dsp:txXfrm>
    </dsp:sp>
    <dsp:sp modelId="{23F4A293-AFC3-4C2B-9FE6-9A98736290C1}">
      <dsp:nvSpPr>
        <dsp:cNvPr id="0" name=""/>
        <dsp:cNvSpPr/>
      </dsp:nvSpPr>
      <dsp:spPr>
        <a:xfrm>
          <a:off x="2545085" y="5158348"/>
          <a:ext cx="1491846" cy="4548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prstMaterial="plastic">
          <a:bevelT w="50800" h="50800"/>
          <a:bevelB w="50800" h="508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 smtClean="0"/>
            <a:t>ucma</a:t>
          </a:r>
          <a:endParaRPr lang="en-US" sz="1600" kern="1200" dirty="0"/>
        </a:p>
      </dsp:txBody>
      <dsp:txXfrm>
        <a:off x="2545085" y="5158348"/>
        <a:ext cx="1491846" cy="45483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DB027-820E-44E8-9D54-0375F17D5477}">
      <dsp:nvSpPr>
        <dsp:cNvPr id="0" name=""/>
        <dsp:cNvSpPr/>
      </dsp:nvSpPr>
      <dsp:spPr>
        <a:xfrm>
          <a:off x="0" y="0"/>
          <a:ext cx="8077200" cy="1048320"/>
        </a:xfrm>
        <a:prstGeom prst="roundRect">
          <a:avLst/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Collect, analyze, and discuss proposals</a:t>
          </a:r>
          <a:endParaRPr lang="en-US" sz="3600" kern="1200" dirty="0"/>
        </a:p>
      </dsp:txBody>
      <dsp:txXfrm>
        <a:off x="51175" y="51175"/>
        <a:ext cx="7974850" cy="94597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6">
  <dgm:title val=""/>
  <dgm:desc val=""/>
  <dgm:catLst>
    <dgm:cat type="3D" pri="11600"/>
  </dgm:catLst>
  <dgm:scene3d>
    <a:camera prst="perspectiveRelaxedModerately" zoom="92000"/>
    <a:lightRig rig="balanced" dir="t">
      <a:rot lat="0" lon="0" rev="12700000"/>
    </a:lightRig>
  </dgm:scene3d>
  <dgm:styleLbl name="node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5400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54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5400" prstMaterial="plastic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75000" prstMaterial="plastic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5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2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3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parChTrans1D4">
    <dgm:scene3d>
      <a:camera prst="orthographicFront"/>
      <a:lightRig rig="threePt" dir="t"/>
    </dgm:scene3d>
    <dgm:sp3d z="-25400" prstMaterial="plastic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fgAcc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0080" prstMaterial="plastic">
      <a:bevelT w="25400" h="25400"/>
      <a:bevelB w="25400" h="254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52400" prstMaterial="plastic">
      <a:bevelT w="25400" h="25400"/>
      <a:bevelB w="25400" h="25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0400" extrusionH="12700" prstMaterial="plastic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0080" prstMaterial="plastic">
      <a:bevelT w="50800" h="50800"/>
      <a:bevelB w="50800" h="508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11/5/2013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81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Expand</a:t>
            </a:r>
            <a:r>
              <a:rPr lang="en-US" baseline="0" dirty="0" smtClean="0"/>
              <a:t> example that this is </a:t>
            </a:r>
            <a:r>
              <a:rPr lang="en-US" baseline="0" dirty="0" err="1" smtClean="0"/>
              <a:t>swizled</a:t>
            </a:r>
            <a:r>
              <a:rPr lang="en-US" baseline="0" dirty="0" smtClean="0"/>
              <a:t> going directly to the hardware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1114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F085F8E-4804-4A67-B4BA-001C059D0993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8814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11/5/2013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OpenFabrics 2.0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Sean Hefty</a:t>
            </a:r>
          </a:p>
          <a:p>
            <a:r>
              <a:rPr lang="en-US" dirty="0" smtClean="0"/>
              <a:t>Intel Corporation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Extensibility</a:t>
            </a:r>
          </a:p>
          <a:p>
            <a:pPr lvl="1"/>
            <a:r>
              <a:rPr lang="en-US" dirty="0" smtClean="0"/>
              <a:t>Easy to add functionality to existing or new APIs</a:t>
            </a:r>
          </a:p>
          <a:p>
            <a:pPr lvl="1"/>
            <a:r>
              <a:rPr lang="en-US" dirty="0" smtClean="0"/>
              <a:t>Ability to extend structures</a:t>
            </a:r>
          </a:p>
          <a:p>
            <a:r>
              <a:rPr lang="en-US" dirty="0" smtClean="0"/>
              <a:t>Expose primitive network and fabric services</a:t>
            </a:r>
          </a:p>
          <a:p>
            <a:pPr lvl="1"/>
            <a:r>
              <a:rPr lang="en-US" dirty="0" smtClean="0"/>
              <a:t>Strike balance between exposing the bare metal, versus trying to be the high level API</a:t>
            </a:r>
          </a:p>
          <a:p>
            <a:pPr lvl="1"/>
            <a:r>
              <a:rPr lang="en-US" dirty="0" smtClean="0"/>
              <a:t>Enable provider innovation without exposing details to all applications</a:t>
            </a:r>
          </a:p>
          <a:p>
            <a:pPr lvl="1"/>
            <a:r>
              <a:rPr lang="en-US" dirty="0" smtClean="0"/>
              <a:t>Allow more innovation to occur without applications needing to change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762211932"/>
              </p:ext>
            </p:extLst>
          </p:nvPr>
        </p:nvGraphicFramePr>
        <p:xfrm>
          <a:off x="4191000" y="304800"/>
          <a:ext cx="2488532" cy="80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26051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Performance</a:t>
            </a:r>
          </a:p>
          <a:p>
            <a:pPr lvl="1"/>
            <a:r>
              <a:rPr lang="en-US" dirty="0" smtClean="0"/>
              <a:t>≥ existing solutions</a:t>
            </a:r>
          </a:p>
          <a:p>
            <a:pPr lvl="1"/>
            <a:r>
              <a:rPr lang="en-US" dirty="0" smtClean="0"/>
              <a:t>Minimize control data to/from the library</a:t>
            </a:r>
          </a:p>
          <a:p>
            <a:pPr lvl="1"/>
            <a:r>
              <a:rPr lang="en-US" dirty="0" smtClean="0"/>
              <a:t>Allow for optimized usage models</a:t>
            </a:r>
          </a:p>
          <a:p>
            <a:pPr lvl="1"/>
            <a:r>
              <a:rPr lang="en-US" dirty="0" smtClean="0"/>
              <a:t>Asynchronous operation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637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9072519"/>
              </p:ext>
            </p:extLst>
          </p:nvPr>
        </p:nvGraphicFramePr>
        <p:xfrm>
          <a:off x="457200" y="1828800"/>
          <a:ext cx="8229600" cy="1446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9600" y="3733800"/>
            <a:ext cx="8229600" cy="245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What if we don’t constrain ourselves?</a:t>
            </a:r>
          </a:p>
          <a:p>
            <a:pPr lvl="1"/>
            <a:r>
              <a:rPr lang="en-US" dirty="0" smtClean="0"/>
              <a:t>Remove </a:t>
            </a:r>
            <a:r>
              <a:rPr lang="en-US" b="1" dirty="0" smtClean="0"/>
              <a:t>full</a:t>
            </a:r>
            <a:r>
              <a:rPr lang="en-US" dirty="0" smtClean="0"/>
              <a:t> compatibility as a </a:t>
            </a:r>
            <a:r>
              <a:rPr lang="en-US" i="1" dirty="0" smtClean="0"/>
              <a:t>requirement</a:t>
            </a:r>
            <a:endParaRPr lang="en-US" dirty="0" smtClean="0"/>
          </a:p>
          <a:p>
            <a:r>
              <a:rPr lang="en-US" dirty="0" smtClean="0"/>
              <a:t>Work from a more ideal solution backwards</a:t>
            </a:r>
          </a:p>
          <a:p>
            <a:pPr lvl="1"/>
            <a:r>
              <a:rPr lang="en-US" dirty="0" smtClean="0"/>
              <a:t>See where we end up and take aim at compatibility from there</a:t>
            </a:r>
          </a:p>
        </p:txBody>
      </p:sp>
    </p:spTree>
    <p:extLst>
      <p:ext uri="{BB962C8B-B14F-4D97-AF65-F5344CB8AC3E}">
        <p14:creationId xmlns:p14="http://schemas.microsoft.com/office/powerpoint/2010/main" val="1643996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5181600" y="3684524"/>
            <a:ext cx="2590800" cy="2487676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16475"/>
          </a:xfrm>
        </p:spPr>
        <p:txBody>
          <a:bodyPr/>
          <a:lstStyle/>
          <a:p>
            <a:pPr marL="0" indent="0">
              <a:buNone/>
            </a:pP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ibv_sge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uint32_t		length;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lkey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ibv_send_wr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wr_id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ibv_send_wr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    *next;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ibv_sge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	       *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sg_list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num_sge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ibv_wr_opcode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opcode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send_flags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imm_data</a:t>
            </a:r>
            <a:r>
              <a:rPr lang="en-US" sz="8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8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union {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uint64_t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remote_addr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uint32_t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rkey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}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rdma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uint64_t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remote_addr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uint64_t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compare_add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uint64_t	swap;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uint32_t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rkey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} atomic;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ibv_ah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  *ah;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uint32_t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remote_qpn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	uint32_t	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remote_qkey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	}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ud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800" dirty="0" err="1">
                <a:latin typeface="Courier New" pitchFamily="49" charset="0"/>
                <a:cs typeface="Courier New" pitchFamily="49" charset="0"/>
              </a:rPr>
              <a:t>wr</a:t>
            </a:r>
            <a:r>
              <a:rPr lang="en-US" sz="8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8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Using Verbs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393032" y="1905000"/>
            <a:ext cx="3733799" cy="842319"/>
            <a:chOff x="0" y="7195"/>
            <a:chExt cx="3479132" cy="795600"/>
          </a:xfrm>
        </p:grpSpPr>
        <p:sp>
          <p:nvSpPr>
            <p:cNvPr id="9" name="Rounded Rectangle 8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For a simple asynchronous send, apps need to provide this:</a:t>
              </a:r>
              <a:endParaRPr lang="en-US" sz="2000" kern="1200" dirty="0"/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762001" y="4267200"/>
            <a:ext cx="2514600" cy="282680"/>
            <a:chOff x="0" y="7195"/>
            <a:chExt cx="3479132" cy="795600"/>
          </a:xfrm>
        </p:grpSpPr>
        <p:sp>
          <p:nvSpPr>
            <p:cNvPr id="12" name="Rounded Rectangle 11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/>
                <a:t>(I can’t read it either)</a:t>
              </a:r>
              <a:endParaRPr lang="en-US" sz="1600" kern="1200" dirty="0"/>
            </a:p>
          </p:txBody>
        </p:sp>
      </p:grpSp>
      <p:sp>
        <p:nvSpPr>
          <p:cNvPr id="14" name="Content Placeholder 3"/>
          <p:cNvSpPr>
            <a:spLocks noGrp="1"/>
          </p:cNvSpPr>
          <p:nvPr>
            <p:ph sz="half" idx="2"/>
          </p:nvPr>
        </p:nvSpPr>
        <p:spPr>
          <a:xfrm>
            <a:off x="240632" y="2923676"/>
            <a:ext cx="4038600" cy="429124"/>
          </a:xfrm>
        </p:spPr>
        <p:txBody>
          <a:bodyPr/>
          <a:lstStyle/>
          <a:p>
            <a:pPr marL="0" indent="0" algn="ctr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&lt;buffer, length, context&gt;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762001" y="3684524"/>
            <a:ext cx="2514600" cy="524612"/>
            <a:chOff x="0" y="7195"/>
            <a:chExt cx="3479132" cy="795600"/>
          </a:xfrm>
        </p:grpSpPr>
        <p:sp>
          <p:nvSpPr>
            <p:cNvPr id="16" name="Rounded Rectangle 1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Verbs asks for this</a:t>
              </a:r>
              <a:endParaRPr lang="en-US" sz="2000" kern="1200" dirty="0"/>
            </a:p>
          </p:txBody>
        </p:sp>
      </p:grpSp>
      <p:sp>
        <p:nvSpPr>
          <p:cNvPr id="18" name="Right Arrow 17"/>
          <p:cNvSpPr/>
          <p:nvPr/>
        </p:nvSpPr>
        <p:spPr>
          <a:xfrm>
            <a:off x="3352800" y="3781425"/>
            <a:ext cx="926432" cy="304800"/>
          </a:xfrm>
          <a:prstGeom prst="rightArrow">
            <a:avLst>
              <a:gd name="adj1" fmla="val 50000"/>
              <a:gd name="adj2" fmla="val 65790"/>
            </a:avLst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Left Brace 22"/>
          <p:cNvSpPr/>
          <p:nvPr/>
        </p:nvSpPr>
        <p:spPr>
          <a:xfrm>
            <a:off x="4419600" y="1600200"/>
            <a:ext cx="304800" cy="4648200"/>
          </a:xfrm>
          <a:prstGeom prst="leftBrace">
            <a:avLst/>
          </a:prstGeom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" name="Group 19"/>
          <p:cNvGrpSpPr/>
          <p:nvPr/>
        </p:nvGrpSpPr>
        <p:grpSpPr>
          <a:xfrm>
            <a:off x="2895600" y="5181600"/>
            <a:ext cx="2057400" cy="762089"/>
            <a:chOff x="0" y="7195"/>
            <a:chExt cx="3479132" cy="795600"/>
          </a:xfrm>
          <a:solidFill>
            <a:schemeClr val="bg1">
              <a:lumMod val="85000"/>
            </a:schemeClr>
          </a:solidFill>
        </p:grpSpPr>
        <p:sp>
          <p:nvSpPr>
            <p:cNvPr id="21" name="Rounded Rectangle 2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Union supports other operations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04800" y="5486400"/>
            <a:ext cx="2382614" cy="762000"/>
            <a:chOff x="0" y="7195"/>
            <a:chExt cx="3479132" cy="795600"/>
          </a:xfrm>
        </p:grpSpPr>
        <p:sp>
          <p:nvSpPr>
            <p:cNvPr id="25" name="Rounded Rectangle 2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More than a semantic mismatch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61538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5251450" y="1659359"/>
            <a:ext cx="762000" cy="321841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172200" y="1655091"/>
            <a:ext cx="815474" cy="321841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162800" y="1655090"/>
            <a:ext cx="908050" cy="321841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Sending Using Verbs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ibv_sge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length;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lkey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ibv_send_wr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wr_id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ibv_send_wr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next;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ibv_sge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   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sg_list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num_sge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ibv_wr_opcode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opcode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send_flags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imm_data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...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5486400" y="1066800"/>
            <a:ext cx="2362200" cy="450814"/>
            <a:chOff x="0" y="7195"/>
            <a:chExt cx="3479132" cy="795600"/>
          </a:xfrm>
        </p:grpSpPr>
        <p:sp>
          <p:nvSpPr>
            <p:cNvPr id="16" name="Rounded Rectangle 1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Application request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Content Placeholder 3"/>
          <p:cNvSpPr txBox="1">
            <a:spLocks/>
          </p:cNvSpPr>
          <p:nvPr/>
        </p:nvSpPr>
        <p:spPr>
          <a:xfrm>
            <a:off x="4648200" y="1676400"/>
            <a:ext cx="4038600" cy="429124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1pPr>
            <a:lvl2pPr marL="7429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2pPr>
            <a:lvl3pPr marL="11430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4pPr>
            <a:lvl5pPr marL="20574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Arial"/>
                <a:ea typeface="ＭＳ Ｐゴシック" pitchFamily="4" charset="-128"/>
                <a:cs typeface="Ari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charset="0"/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&lt;buffer, length, context&gt;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4" name="Elbow Connector 23"/>
          <p:cNvCxnSpPr>
            <a:stCxn id="29" idx="2"/>
          </p:cNvCxnSpPr>
          <p:nvPr/>
        </p:nvCxnSpPr>
        <p:spPr>
          <a:xfrm rot="5400000">
            <a:off x="4764671" y="1248781"/>
            <a:ext cx="135361" cy="1600198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Elbow Connector 33"/>
          <p:cNvCxnSpPr>
            <a:stCxn id="30" idx="2"/>
          </p:cNvCxnSpPr>
          <p:nvPr/>
        </p:nvCxnSpPr>
        <p:spPr>
          <a:xfrm rot="5400000">
            <a:off x="5094749" y="936170"/>
            <a:ext cx="444427" cy="2525951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7" name="Elbow Connector 36"/>
          <p:cNvCxnSpPr>
            <a:stCxn id="31" idx="2"/>
          </p:cNvCxnSpPr>
          <p:nvPr/>
        </p:nvCxnSpPr>
        <p:spPr>
          <a:xfrm rot="5400000">
            <a:off x="4997118" y="1240664"/>
            <a:ext cx="1883441" cy="335597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5327652" y="4648200"/>
            <a:ext cx="2997534" cy="655832"/>
            <a:chOff x="0" y="7195"/>
            <a:chExt cx="3479132" cy="795600"/>
          </a:xfrm>
        </p:grpSpPr>
        <p:sp>
          <p:nvSpPr>
            <p:cNvPr id="47" name="Rounded Rectangle 46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Must link to separate SGL and initialize count</a:t>
              </a:r>
              <a:endParaRPr lang="en-US" sz="2000" kern="1200" dirty="0"/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5327651" y="3962400"/>
            <a:ext cx="2997534" cy="663662"/>
            <a:chOff x="0" y="7195"/>
            <a:chExt cx="3479132" cy="795600"/>
          </a:xfrm>
        </p:grpSpPr>
        <p:sp>
          <p:nvSpPr>
            <p:cNvPr id="50" name="Rounded Rectangle 49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Requests may be linked - next must be set to NULL</a:t>
              </a:r>
              <a:endParaRPr lang="en-US" sz="2000" kern="1200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899360" y="2667000"/>
            <a:ext cx="3568240" cy="739862"/>
            <a:chOff x="0" y="7195"/>
            <a:chExt cx="3479132" cy="795600"/>
          </a:xfrm>
        </p:grpSpPr>
        <p:sp>
          <p:nvSpPr>
            <p:cNvPr id="53" name="Rounded Rectangle 52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</p:sp>
        <p:sp>
          <p:nvSpPr>
            <p:cNvPr id="54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3 x 8 = 24 bytes of data needed</a:t>
              </a:r>
            </a:p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SGE + WR = 88 bytes allocated</a:t>
              </a:r>
              <a:endParaRPr lang="en-US" sz="2000" kern="1200" dirty="0"/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5327651" y="5334000"/>
            <a:ext cx="2997535" cy="655832"/>
            <a:chOff x="0" y="7195"/>
            <a:chExt cx="3479132" cy="795600"/>
          </a:xfrm>
        </p:grpSpPr>
        <p:sp>
          <p:nvSpPr>
            <p:cNvPr id="56" name="Rounded Rectangle 5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App must set and p</a:t>
              </a:r>
              <a:r>
                <a:rPr lang="en-US" sz="2000" kern="1200" dirty="0" smtClean="0"/>
                <a:t>rovider must switch on </a:t>
              </a:r>
              <a:r>
                <a:rPr lang="en-US" sz="2000" kern="1200" dirty="0" err="1" smtClean="0"/>
                <a:t>opcode</a:t>
              </a:r>
              <a:endParaRPr lang="en-US" sz="2000" kern="1200" dirty="0"/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098466" y="5943600"/>
            <a:ext cx="2006934" cy="344745"/>
            <a:chOff x="0" y="7195"/>
            <a:chExt cx="3479132" cy="795600"/>
          </a:xfrm>
        </p:grpSpPr>
        <p:sp>
          <p:nvSpPr>
            <p:cNvPr id="59" name="Rounded Rectangle 58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0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Must clear flags</a:t>
              </a:r>
              <a:endParaRPr lang="en-US" sz="2000" kern="1200" dirty="0"/>
            </a:p>
          </p:txBody>
        </p:sp>
      </p:grpSp>
      <p:cxnSp>
        <p:nvCxnSpPr>
          <p:cNvPr id="62" name="Straight Arrow Connector 61"/>
          <p:cNvCxnSpPr/>
          <p:nvPr/>
        </p:nvCxnSpPr>
        <p:spPr>
          <a:xfrm flipH="1">
            <a:off x="4343401" y="4191000"/>
            <a:ext cx="984251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/>
          <p:nvPr/>
        </p:nvCxnSpPr>
        <p:spPr>
          <a:xfrm flipH="1" flipV="1">
            <a:off x="4572000" y="4593664"/>
            <a:ext cx="755653" cy="20693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 flipV="1">
            <a:off x="4430291" y="4843466"/>
            <a:ext cx="897360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 flipV="1">
            <a:off x="4343402" y="5105400"/>
            <a:ext cx="984251" cy="2782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4586531" y="54864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79" name="Group 78"/>
          <p:cNvGrpSpPr/>
          <p:nvPr/>
        </p:nvGrpSpPr>
        <p:grpSpPr>
          <a:xfrm>
            <a:off x="5181600" y="6072317"/>
            <a:ext cx="3271191" cy="369931"/>
            <a:chOff x="0" y="7195"/>
            <a:chExt cx="3479132" cy="795600"/>
          </a:xfrm>
        </p:grpSpPr>
        <p:sp>
          <p:nvSpPr>
            <p:cNvPr id="80" name="Rounded Rectangle 79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</p:sp>
        <p:sp>
          <p:nvSpPr>
            <p:cNvPr id="8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28 additional bytes initialized</a:t>
              </a:r>
              <a:endParaRPr lang="en-US" sz="2000" kern="1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5765355" y="228600"/>
            <a:ext cx="1854645" cy="762000"/>
            <a:chOff x="0" y="7195"/>
            <a:chExt cx="3479132" cy="795600"/>
          </a:xfrm>
        </p:grpSpPr>
        <p:sp>
          <p:nvSpPr>
            <p:cNvPr id="40" name="Rounded Rectangle 39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Significant SW overhead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5943618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Model?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77516" y="3124200"/>
            <a:ext cx="8229600" cy="1524000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(*send)(fid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flags, context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sendto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)(fid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flags,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dest_addr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addrlen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context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sendmsg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)(fid, *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fi_msg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flags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write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)(fid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count, context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(*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writev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)(fid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iov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iovcnt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, context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grpSp>
        <p:nvGrpSpPr>
          <p:cNvPr id="82" name="Group 81"/>
          <p:cNvGrpSpPr/>
          <p:nvPr/>
        </p:nvGrpSpPr>
        <p:grpSpPr>
          <a:xfrm>
            <a:off x="533400" y="1782002"/>
            <a:ext cx="4038600" cy="758364"/>
            <a:chOff x="0" y="7195"/>
            <a:chExt cx="3479132" cy="795600"/>
          </a:xfrm>
        </p:grpSpPr>
        <p:sp>
          <p:nvSpPr>
            <p:cNvPr id="83" name="Rounded Rectangle 82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84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chemeClr val="tx1"/>
                  </a:solidFill>
                </a:rPr>
                <a:t>What about an asynchronous socket model?</a:t>
              </a:r>
              <a:endParaRPr lang="en-US" sz="24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5" name="Group 84"/>
          <p:cNvGrpSpPr/>
          <p:nvPr/>
        </p:nvGrpSpPr>
        <p:grpSpPr>
          <a:xfrm>
            <a:off x="1557777" y="5410200"/>
            <a:ext cx="6066234" cy="838201"/>
            <a:chOff x="0" y="7195"/>
            <a:chExt cx="3479132" cy="795600"/>
          </a:xfrm>
        </p:grpSpPr>
        <p:sp>
          <p:nvSpPr>
            <p:cNvPr id="86" name="Rounded Rectangle 8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8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chemeClr val="tx1"/>
                  </a:solidFill>
                </a:rPr>
                <a:t>Define extensible collection of interfaces suitable for sending and receiving messages</a:t>
              </a:r>
              <a:endParaRPr lang="en-US" sz="24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5655073" y="4419600"/>
            <a:ext cx="3077846" cy="541170"/>
            <a:chOff x="0" y="7195"/>
            <a:chExt cx="3479132" cy="795600"/>
          </a:xfrm>
        </p:grpSpPr>
        <p:sp>
          <p:nvSpPr>
            <p:cNvPr id="16" name="Rounded Rectangle 1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chemeClr val="tx1"/>
                  </a:solidFill>
                </a:rPr>
                <a:t>Optimized interfaces</a:t>
              </a:r>
              <a:endParaRPr lang="en-US" sz="24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679316" y="2133600"/>
            <a:ext cx="4038600" cy="758364"/>
            <a:chOff x="0" y="7195"/>
            <a:chExt cx="3479132" cy="795600"/>
          </a:xfrm>
        </p:grpSpPr>
        <p:sp>
          <p:nvSpPr>
            <p:cNvPr id="22" name="Rounded Rectangle 21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sp>
        <p:sp>
          <p:nvSpPr>
            <p:cNvPr id="23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chemeClr val="tx1"/>
                  </a:solidFill>
                </a:rPr>
                <a:t>Socket APIs have held up well against evolving networks</a:t>
              </a:r>
              <a:endParaRPr lang="en-US" sz="24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02835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524000"/>
            <a:ext cx="4800600" cy="4816475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union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uint64_t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remote_addr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uint32_t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rkey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rdma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uint64_t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remote_addr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uint64_t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compare_add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uint64_t	swap;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uint32_t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rkey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} atomic;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ibv_ah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 *ah;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uint32_t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remote_qpn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	uint32_t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remote_qkey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}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ud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}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wr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Sending Using Verbs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2743200" y="1524000"/>
            <a:ext cx="3886200" cy="533400"/>
            <a:chOff x="0" y="7195"/>
            <a:chExt cx="3479132" cy="795600"/>
          </a:xfrm>
        </p:grpSpPr>
        <p:sp>
          <p:nvSpPr>
            <p:cNvPr id="25" name="Rounded Rectangle 2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Other operations handled similarly</a:t>
              </a:r>
              <a:endParaRPr lang="en-US" sz="2000" kern="1200" dirty="0"/>
            </a:p>
          </p:txBody>
        </p:sp>
      </p:grpSp>
      <p:cxnSp>
        <p:nvCxnSpPr>
          <p:cNvPr id="30" name="Straight Arrow Connector 29"/>
          <p:cNvCxnSpPr/>
          <p:nvPr/>
        </p:nvCxnSpPr>
        <p:spPr>
          <a:xfrm flipH="1" flipV="1">
            <a:off x="4343400" y="2514600"/>
            <a:ext cx="1138241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 flipH="1">
            <a:off x="4419600" y="3200400"/>
            <a:ext cx="1062041" cy="3048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48" name="Group 47"/>
          <p:cNvGrpSpPr/>
          <p:nvPr/>
        </p:nvGrpSpPr>
        <p:grpSpPr>
          <a:xfrm>
            <a:off x="5486400" y="2514601"/>
            <a:ext cx="2892205" cy="797284"/>
            <a:chOff x="0" y="7195"/>
            <a:chExt cx="3479132" cy="795600"/>
          </a:xfrm>
        </p:grpSpPr>
        <p:sp>
          <p:nvSpPr>
            <p:cNvPr id="49" name="Rounded Rectangle 48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50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Define RDMA and atomic specific interfaces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4495800" y="5150036"/>
            <a:ext cx="3641726" cy="869763"/>
            <a:chOff x="0" y="7195"/>
            <a:chExt cx="3479132" cy="795600"/>
          </a:xfrm>
        </p:grpSpPr>
        <p:sp>
          <p:nvSpPr>
            <p:cNvPr id="52" name="Rounded Rectangle 51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53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000" dirty="0" smtClean="0">
                  <a:solidFill>
                    <a:schemeClr val="tx1"/>
                  </a:solidFill>
                </a:rPr>
                <a:t>Allow apps to ‘</a:t>
              </a:r>
              <a:r>
                <a:rPr lang="en-US" sz="2000" dirty="0">
                  <a:solidFill>
                    <a:schemeClr val="tx1"/>
                  </a:solidFill>
                </a:rPr>
                <a:t>connect’ UD socket to </a:t>
              </a:r>
              <a:r>
                <a:rPr lang="en-US" sz="2000" dirty="0" smtClean="0">
                  <a:solidFill>
                    <a:schemeClr val="tx1"/>
                  </a:solidFill>
                </a:rPr>
                <a:t>specific destination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816093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Verbs Completions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wr_id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ibv_wc_status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status;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ibv_wc_opcode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opcode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vendor_err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byte_len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imm_data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qp_num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src_qp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wc_flags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uint16_t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pkey_index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uint16_t		slid;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uint8_t	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uint8_t	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dlid_path_bits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grpSp>
        <p:nvGrpSpPr>
          <p:cNvPr id="63" name="Group 62"/>
          <p:cNvGrpSpPr/>
          <p:nvPr/>
        </p:nvGrpSpPr>
        <p:grpSpPr>
          <a:xfrm>
            <a:off x="4114800" y="1511360"/>
            <a:ext cx="3429000" cy="774640"/>
            <a:chOff x="0" y="7195"/>
            <a:chExt cx="3479132" cy="795600"/>
          </a:xfrm>
        </p:grpSpPr>
        <p:sp>
          <p:nvSpPr>
            <p:cNvPr id="65" name="Rounded Rectangle 6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8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Provider must fill out all fields, even if app ignores some</a:t>
              </a:r>
              <a:endParaRPr lang="en-US" sz="2000" kern="1200" dirty="0"/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5105400" y="4800600"/>
            <a:ext cx="3429000" cy="774640"/>
            <a:chOff x="0" y="7195"/>
            <a:chExt cx="3479132" cy="795600"/>
          </a:xfrm>
        </p:grpSpPr>
        <p:sp>
          <p:nvSpPr>
            <p:cNvPr id="71" name="Rounded Rectangle 7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Developer must determine if fields apply to their QP</a:t>
              </a:r>
              <a:endParaRPr lang="en-US" sz="2000" kern="1200" dirty="0"/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1600200" y="5808722"/>
            <a:ext cx="3759200" cy="744478"/>
            <a:chOff x="0" y="7195"/>
            <a:chExt cx="3479132" cy="795600"/>
          </a:xfrm>
        </p:grpSpPr>
        <p:sp>
          <p:nvSpPr>
            <p:cNvPr id="74" name="Rounded Rectangle 73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5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Single structure is 48 bytes – likely to cross </a:t>
              </a:r>
              <a:r>
                <a:rPr lang="en-US" sz="2000" dirty="0" err="1" smtClean="0"/>
                <a:t>cacheline</a:t>
              </a:r>
              <a:r>
                <a:rPr lang="en-US" sz="2000" dirty="0" smtClean="0"/>
                <a:t> boundary</a:t>
              </a:r>
              <a:endParaRPr lang="en-US" sz="2000" kern="1200" dirty="0"/>
            </a:p>
          </p:txBody>
        </p:sp>
      </p:grpSp>
      <p:sp>
        <p:nvSpPr>
          <p:cNvPr id="14" name="Right Brace 13"/>
          <p:cNvSpPr/>
          <p:nvPr/>
        </p:nvSpPr>
        <p:spPr>
          <a:xfrm>
            <a:off x="4800600" y="4600576"/>
            <a:ext cx="152400" cy="1160522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7" name="Group 76"/>
          <p:cNvGrpSpPr/>
          <p:nvPr/>
        </p:nvGrpSpPr>
        <p:grpSpPr>
          <a:xfrm>
            <a:off x="4769644" y="2667000"/>
            <a:ext cx="3917156" cy="1066800"/>
            <a:chOff x="0" y="7195"/>
            <a:chExt cx="3479132" cy="795600"/>
          </a:xfrm>
        </p:grpSpPr>
        <p:sp>
          <p:nvSpPr>
            <p:cNvPr id="78" name="Rounded Rectangle 7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App must check both return code and status to determine if a request completed successfully</a:t>
              </a:r>
              <a:endParaRPr lang="en-US" sz="2000" kern="1200" dirty="0"/>
            </a:p>
          </p:txBody>
        </p:sp>
      </p:grpSp>
      <p:cxnSp>
        <p:nvCxnSpPr>
          <p:cNvPr id="86" name="Straight Arrow Connector 85"/>
          <p:cNvCxnSpPr/>
          <p:nvPr/>
        </p:nvCxnSpPr>
        <p:spPr>
          <a:xfrm flipH="1" flipV="1">
            <a:off x="4267200" y="2514600"/>
            <a:ext cx="502444" cy="2286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44539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Rectangle 38"/>
          <p:cNvSpPr/>
          <p:nvPr/>
        </p:nvSpPr>
        <p:spPr>
          <a:xfrm>
            <a:off x="2978149" y="3124200"/>
            <a:ext cx="1000125" cy="321841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2971800" y="1964159"/>
            <a:ext cx="650873" cy="321841"/>
          </a:xfrm>
          <a:prstGeom prst="rect">
            <a:avLst/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Verbs Completions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ibv_wc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wr_id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ibv_wc_status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status;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ibv_wc_opcode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opcode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vendor_err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byte_len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imm_data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qp_num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uint32_t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src_qp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wc_flags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uint16_t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pkey_index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uint16_t		slid;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uint8_t	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uint8_t		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dlid_path_bits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3978274" y="1333500"/>
            <a:ext cx="2362200" cy="685800"/>
            <a:chOff x="0" y="7195"/>
            <a:chExt cx="3479132" cy="795600"/>
          </a:xfrm>
        </p:grpSpPr>
        <p:sp>
          <p:nvSpPr>
            <p:cNvPr id="16" name="Rounded Rectangle 1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1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Let application identify needed data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5359400" y="2438400"/>
            <a:ext cx="2489200" cy="685800"/>
            <a:chOff x="0" y="7195"/>
            <a:chExt cx="3479132" cy="795600"/>
          </a:xfrm>
        </p:grpSpPr>
        <p:sp>
          <p:nvSpPr>
            <p:cNvPr id="41" name="Rounded Rectangle 4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4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Report unexpected errors ‘out of band’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8" name="Straight Arrow Connector 7"/>
          <p:cNvCxnSpPr/>
          <p:nvPr/>
        </p:nvCxnSpPr>
        <p:spPr>
          <a:xfrm flipH="1" flipV="1">
            <a:off x="4343400" y="2438400"/>
            <a:ext cx="990600" cy="1143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flipH="1">
            <a:off x="4343400" y="2940050"/>
            <a:ext cx="990600" cy="7620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5105400" y="4539917"/>
            <a:ext cx="3071013" cy="758363"/>
            <a:chOff x="0" y="7195"/>
            <a:chExt cx="3479132" cy="795600"/>
          </a:xfrm>
        </p:grpSpPr>
        <p:sp>
          <p:nvSpPr>
            <p:cNvPr id="26" name="Rounded Rectangle 2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2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Separate addressing data from completion data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  <p:sp>
        <p:nvSpPr>
          <p:cNvPr id="28" name="Right Brace 27"/>
          <p:cNvSpPr/>
          <p:nvPr/>
        </p:nvSpPr>
        <p:spPr>
          <a:xfrm>
            <a:off x="4800600" y="4114800"/>
            <a:ext cx="228600" cy="1646298"/>
          </a:xfrm>
          <a:prstGeom prst="rightBrace">
            <a:avLst/>
          </a:prstGeom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2355847" y="5943600"/>
            <a:ext cx="4502153" cy="685800"/>
            <a:chOff x="0" y="7195"/>
            <a:chExt cx="3479132" cy="795600"/>
          </a:xfrm>
        </p:grpSpPr>
        <p:sp>
          <p:nvSpPr>
            <p:cNvPr id="31" name="Rounded Rectangle 3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3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chemeClr val="tx1"/>
                  </a:solidFill>
                </a:rPr>
                <a:t>Use compact structures with only needed data exchanged across interface</a:t>
              </a:r>
              <a:endParaRPr lang="en-US" sz="20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859899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Merge existing APIs into a </a:t>
            </a:r>
            <a:r>
              <a:rPr lang="en-US" i="1" dirty="0" smtClean="0"/>
              <a:t>cohesive</a:t>
            </a:r>
            <a:r>
              <a:rPr lang="en-US" dirty="0" smtClean="0"/>
              <a:t> interface</a:t>
            </a:r>
          </a:p>
          <a:p>
            <a:r>
              <a:rPr lang="en-US" dirty="0" smtClean="0"/>
              <a:t>Abstract above the hardware</a:t>
            </a:r>
          </a:p>
          <a:p>
            <a:pPr lvl="1"/>
            <a:r>
              <a:rPr lang="en-US" dirty="0" smtClean="0"/>
              <a:t>Enable optimizations to reduce memory writes, decrease allocated buffer space, minimize cache footprint, and avoid code branches</a:t>
            </a:r>
          </a:p>
          <a:p>
            <a:r>
              <a:rPr lang="en-US" dirty="0" smtClean="0"/>
              <a:t>Focus APIs on the </a:t>
            </a:r>
            <a:r>
              <a:rPr lang="en-US" i="1" dirty="0" smtClean="0"/>
              <a:t>semantics</a:t>
            </a:r>
            <a:r>
              <a:rPr lang="en-US" dirty="0" smtClean="0"/>
              <a:t> and </a:t>
            </a:r>
            <a:r>
              <a:rPr lang="en-US" i="1" dirty="0" smtClean="0"/>
              <a:t>services</a:t>
            </a:r>
            <a:r>
              <a:rPr lang="en-US" dirty="0" smtClean="0"/>
              <a:t> offered by the hardware and not the implementation</a:t>
            </a:r>
          </a:p>
          <a:p>
            <a:pPr lvl="1"/>
            <a:r>
              <a:rPr lang="en-US" dirty="0" smtClean="0"/>
              <a:t>Message queues and RDMA, versus QPs</a:t>
            </a:r>
          </a:p>
          <a:p>
            <a:pPr lvl="1"/>
            <a:r>
              <a:rPr lang="en-US" dirty="0" smtClean="0"/>
              <a:t>Minimize API churn for </a:t>
            </a:r>
            <a:r>
              <a:rPr lang="en-US" i="1" dirty="0" smtClean="0"/>
              <a:t>every</a:t>
            </a:r>
            <a:r>
              <a:rPr lang="en-US" dirty="0" smtClean="0"/>
              <a:t> hardware feature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6571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Claims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Verbs is a poor semantic match for industry standard APIs (MPI, PGAS, ...)</a:t>
            </a:r>
          </a:p>
          <a:p>
            <a:pPr lvl="1"/>
            <a:r>
              <a:rPr lang="en-US" dirty="0" smtClean="0"/>
              <a:t>Want to minimize software overhead</a:t>
            </a:r>
          </a:p>
          <a:p>
            <a:r>
              <a:rPr lang="en-US" dirty="0" smtClean="0"/>
              <a:t>ULPs continue to desire additional functionality</a:t>
            </a:r>
          </a:p>
          <a:p>
            <a:pPr lvl="1"/>
            <a:r>
              <a:rPr lang="en-US" dirty="0" smtClean="0"/>
              <a:t>Difficult to integrate into existing infrastructure</a:t>
            </a:r>
          </a:p>
          <a:p>
            <a:r>
              <a:rPr lang="en-US" dirty="0" smtClean="0"/>
              <a:t>OFA is seeing fragmentation</a:t>
            </a:r>
          </a:p>
          <a:p>
            <a:pPr lvl="1"/>
            <a:r>
              <a:rPr lang="en-US" dirty="0" smtClean="0"/>
              <a:t>Existing interfaces are constraining features</a:t>
            </a:r>
          </a:p>
          <a:p>
            <a:pPr lvl="1"/>
            <a:r>
              <a:rPr lang="en-US" dirty="0" smtClean="0"/>
              <a:t>Vendor specific interfaces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23433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429000"/>
            <a:ext cx="8229600" cy="3198814"/>
          </a:xfrm>
        </p:spPr>
        <p:txBody>
          <a:bodyPr/>
          <a:lstStyle/>
          <a:p>
            <a:r>
              <a:rPr lang="en-US" dirty="0" smtClean="0"/>
              <a:t>Critical to have wide support and shared ownership</a:t>
            </a:r>
          </a:p>
          <a:p>
            <a:pPr lvl="1"/>
            <a:r>
              <a:rPr lang="en-US" dirty="0" smtClean="0"/>
              <a:t>General agreement on approach</a:t>
            </a:r>
          </a:p>
          <a:p>
            <a:r>
              <a:rPr lang="en-US" dirty="0" smtClean="0"/>
              <a:t>Define control interfaces and object models</a:t>
            </a:r>
          </a:p>
          <a:p>
            <a:pPr lvl="1"/>
            <a:r>
              <a:rPr lang="en-US" dirty="0" smtClean="0"/>
              <a:t>Effectively instantiate the </a:t>
            </a:r>
            <a:r>
              <a:rPr lang="en-US" i="1" dirty="0" smtClean="0"/>
              <a:t>framework</a:t>
            </a:r>
          </a:p>
          <a:p>
            <a:r>
              <a:rPr lang="en-US" dirty="0" smtClean="0"/>
              <a:t>Describe fabric interfaces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9067834"/>
              </p:ext>
            </p:extLst>
          </p:nvPr>
        </p:nvGraphicFramePr>
        <p:xfrm>
          <a:off x="609600" y="1676400"/>
          <a:ext cx="8077200" cy="1600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4343400" y="533400"/>
            <a:ext cx="3657600" cy="507908"/>
            <a:chOff x="0" y="7195"/>
            <a:chExt cx="3479132" cy="795600"/>
          </a:xfrm>
        </p:grpSpPr>
        <p:sp>
          <p:nvSpPr>
            <p:cNvPr id="8" name="Rounded Rectangle 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9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>
                  <a:solidFill>
                    <a:schemeClr val="tx1"/>
                  </a:solidFill>
                </a:rPr>
                <a:t>Use open source processes</a:t>
              </a:r>
              <a:endParaRPr lang="en-US" sz="24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35015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Open Fabrics 2.0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457200" y="2706525"/>
            <a:ext cx="8229600" cy="1444949"/>
            <a:chOff x="0" y="0"/>
            <a:chExt cx="8229600" cy="1444949"/>
          </a:xfrm>
        </p:grpSpPr>
        <p:sp>
          <p:nvSpPr>
            <p:cNvPr id="6" name="Rounded Rectangle 5"/>
            <p:cNvSpPr/>
            <p:nvPr/>
          </p:nvSpPr>
          <p:spPr>
            <a:xfrm>
              <a:off x="0" y="0"/>
              <a:ext cx="8229600" cy="1444949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ounded Rectangle 4"/>
            <p:cNvSpPr/>
            <p:nvPr/>
          </p:nvSpPr>
          <p:spPr>
            <a:xfrm>
              <a:off x="70537" y="70537"/>
              <a:ext cx="8088526" cy="130387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7640" tIns="167640" rIns="167640" bIns="167640" numCol="1" spcCol="1270" anchor="ctr" anchorCtr="0">
              <a:noAutofit/>
            </a:bodyPr>
            <a:lstStyle/>
            <a:p>
              <a:pPr lvl="0" algn="ctr" defTabSz="19558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4400" kern="1200" dirty="0" err="1" smtClean="0"/>
                <a:t>libfabric</a:t>
              </a:r>
              <a:r>
                <a:rPr lang="en-US" sz="4400" kern="1200" dirty="0" smtClean="0"/>
                <a:t> - </a:t>
              </a:r>
              <a:r>
                <a:rPr lang="en-US" sz="4400" b="1" i="1" kern="1200" dirty="0" smtClean="0"/>
                <a:t>Proposal</a:t>
              </a:r>
              <a:endParaRPr lang="en-US" sz="4400" b="1" i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833378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Framework must </a:t>
            </a:r>
            <a:r>
              <a:rPr lang="en-US" i="1" dirty="0" smtClean="0"/>
              <a:t>efficiently</a:t>
            </a:r>
            <a:r>
              <a:rPr lang="en-US" dirty="0" smtClean="0"/>
              <a:t> support existing HW</a:t>
            </a:r>
          </a:p>
          <a:p>
            <a:pPr lvl="1"/>
            <a:r>
              <a:rPr lang="en-US" dirty="0" smtClean="0"/>
              <a:t>Compelling adoption and migration story</a:t>
            </a:r>
          </a:p>
          <a:p>
            <a:pPr lvl="1"/>
            <a:r>
              <a:rPr lang="en-US" dirty="0" smtClean="0"/>
              <a:t>Some legacy elements</a:t>
            </a:r>
          </a:p>
          <a:p>
            <a:r>
              <a:rPr lang="en-US" dirty="0" smtClean="0"/>
              <a:t>Move focus from HW to application semantics</a:t>
            </a:r>
          </a:p>
          <a:p>
            <a:pPr lvl="1"/>
            <a:r>
              <a:rPr lang="en-US" dirty="0" smtClean="0"/>
              <a:t>Make the users happy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656412" y="4777172"/>
            <a:ext cx="5734988" cy="1166428"/>
            <a:chOff x="0" y="7195"/>
            <a:chExt cx="3479132" cy="795600"/>
          </a:xfrm>
        </p:grpSpPr>
        <p:sp>
          <p:nvSpPr>
            <p:cNvPr id="7" name="Rounded Rectangle 6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>
                  <a:solidFill>
                    <a:schemeClr val="tx1"/>
                  </a:solidFill>
                </a:rPr>
                <a:t>Provide clear path for moving applications and providers forward</a:t>
              </a:r>
              <a:endParaRPr lang="en-US" sz="2800" kern="12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317100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Reach agreement on framework infrastructure</a:t>
            </a:r>
          </a:p>
          <a:p>
            <a:pPr lvl="1"/>
            <a:r>
              <a:rPr lang="en-US" dirty="0" smtClean="0"/>
              <a:t>Control interfaces and basic objects</a:t>
            </a:r>
          </a:p>
          <a:p>
            <a:r>
              <a:rPr lang="en-US" dirty="0" smtClean="0"/>
              <a:t>Define a couple of simple API sets</a:t>
            </a:r>
          </a:p>
          <a:p>
            <a:pPr lvl="1"/>
            <a:r>
              <a:rPr lang="en-US" dirty="0" smtClean="0"/>
              <a:t>Derived from current usage models</a:t>
            </a:r>
          </a:p>
          <a:p>
            <a:pPr lvl="1"/>
            <a:r>
              <a:rPr lang="en-US" dirty="0" smtClean="0"/>
              <a:t>E.g. CM and message queue APIs</a:t>
            </a:r>
          </a:p>
          <a:p>
            <a:r>
              <a:rPr lang="en-US" dirty="0" smtClean="0"/>
              <a:t>Design application tuned APIs</a:t>
            </a:r>
          </a:p>
          <a:p>
            <a:r>
              <a:rPr lang="en-US" dirty="0" smtClean="0"/>
              <a:t>Proposed time-driven release schedule</a:t>
            </a:r>
          </a:p>
          <a:p>
            <a:pPr lvl="1"/>
            <a:r>
              <a:rPr lang="en-US" dirty="0" smtClean="0"/>
              <a:t>Target initial release within 12 months</a:t>
            </a: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0144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Philosophy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Administrator configured</a:t>
            </a:r>
          </a:p>
          <a:p>
            <a:pPr lvl="1"/>
            <a:r>
              <a:rPr lang="en-US" dirty="0" smtClean="0"/>
              <a:t>Based on Linux networking options</a:t>
            </a:r>
          </a:p>
          <a:p>
            <a:pPr lvl="1"/>
            <a:r>
              <a:rPr lang="en-US" dirty="0" smtClean="0"/>
              <a:t>Simplify application use</a:t>
            </a:r>
          </a:p>
          <a:p>
            <a:pPr lvl="1"/>
            <a:r>
              <a:rPr lang="en-US" dirty="0" smtClean="0"/>
              <a:t>Provider defined defaults with administrator control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07253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349166" y="2895600"/>
            <a:ext cx="3360821" cy="2819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err="1" smtClean="0">
                <a:solidFill>
                  <a:schemeClr val="tx1"/>
                </a:solidFill>
              </a:rPr>
              <a:t>libfabric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806366" y="3342923"/>
            <a:ext cx="2476500" cy="23621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16200000">
            <a:off x="2996865" y="4281351"/>
            <a:ext cx="22098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Vendor Provider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2349166" y="2045732"/>
            <a:ext cx="336082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349166" y="1676400"/>
            <a:ext cx="3360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Fabric Interfaces</a:t>
            </a:r>
          </a:p>
        </p:txBody>
      </p:sp>
      <p:cxnSp>
        <p:nvCxnSpPr>
          <p:cNvPr id="33" name="Straight Arrow Connector 32"/>
          <p:cNvCxnSpPr>
            <a:stCxn id="30" idx="2"/>
          </p:cNvCxnSpPr>
          <p:nvPr/>
        </p:nvCxnSpPr>
        <p:spPr>
          <a:xfrm flipH="1">
            <a:off x="4029576" y="2045732"/>
            <a:ext cx="1" cy="129719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 rot="16200000">
            <a:off x="5219700" y="4305300"/>
            <a:ext cx="22098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Dynamic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2234864" y="4281351"/>
            <a:ext cx="22098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OFA Provider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3" name="Elbow Connector 42"/>
          <p:cNvCxnSpPr>
            <a:endCxn id="27" idx="0"/>
          </p:cNvCxnSpPr>
          <p:nvPr/>
        </p:nvCxnSpPr>
        <p:spPr>
          <a:xfrm>
            <a:off x="4787566" y="4610100"/>
            <a:ext cx="123223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8699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 Interface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39871776"/>
              </p:ext>
            </p:extLst>
          </p:nvPr>
        </p:nvGraphicFramePr>
        <p:xfrm>
          <a:off x="4191000" y="1600200"/>
          <a:ext cx="4572000" cy="48164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64958" y="3477126"/>
            <a:ext cx="3216442" cy="629486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FI Framework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rapezoid 2"/>
          <p:cNvSpPr/>
          <p:nvPr/>
        </p:nvSpPr>
        <p:spPr>
          <a:xfrm flipV="1">
            <a:off x="533400" y="2919664"/>
            <a:ext cx="2895600" cy="465054"/>
          </a:xfrm>
          <a:prstGeom prst="trapezoid">
            <a:avLst>
              <a:gd name="adj" fmla="val 81842"/>
            </a:avLst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rapezoid 19"/>
          <p:cNvSpPr/>
          <p:nvPr/>
        </p:nvSpPr>
        <p:spPr>
          <a:xfrm>
            <a:off x="1275346" y="4191000"/>
            <a:ext cx="1395663" cy="457200"/>
          </a:xfrm>
          <a:prstGeom prst="trapezoid">
            <a:avLst>
              <a:gd name="adj" fmla="val 81842"/>
            </a:avLst>
          </a:prstGeom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533400" y="2133600"/>
            <a:ext cx="1395663" cy="7056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fi_getinfo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err="1" smtClean="0">
                <a:solidFill>
                  <a:schemeClr val="tx1"/>
                </a:solidFill>
              </a:rPr>
              <a:t>fi_freeinfo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033337" y="2133600"/>
            <a:ext cx="1395663" cy="7056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fi_socket</a:t>
            </a:r>
            <a:r>
              <a:rPr lang="en-US" dirty="0" smtClean="0">
                <a:solidFill>
                  <a:schemeClr val="tx1"/>
                </a:solidFill>
              </a:rPr>
              <a:t/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err="1" smtClean="0">
                <a:solidFill>
                  <a:schemeClr val="tx1"/>
                </a:solidFill>
              </a:rPr>
              <a:t>fi_open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275347" y="4724400"/>
            <a:ext cx="1395663" cy="45720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fi_register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5711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701715" y="2514600"/>
            <a:ext cx="4223085" cy="1981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Resource Domain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62400" y="3657600"/>
            <a:ext cx="1730187" cy="609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Protection Domain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38764" y="3657600"/>
            <a:ext cx="1730187" cy="60960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Shared Receive Queues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962399" y="2895600"/>
            <a:ext cx="1730187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Event Collectors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938763" y="2895600"/>
            <a:ext cx="1730187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Address Vectors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42473" y="2514600"/>
            <a:ext cx="2085948" cy="62948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Fabric Socket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711115" y="4953000"/>
            <a:ext cx="4223085" cy="1295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Unbound Interfaces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71799" y="5334000"/>
            <a:ext cx="1730187" cy="609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Kernel </a:t>
            </a:r>
            <a:r>
              <a:rPr lang="en-US" dirty="0" err="1" smtClean="0">
                <a:solidFill>
                  <a:schemeClr val="tx1"/>
                </a:solidFill>
              </a:rPr>
              <a:t>uAPI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948163" y="5334000"/>
            <a:ext cx="1730187" cy="609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Provider I/F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" name="Elbow Connector 5"/>
          <p:cNvCxnSpPr>
            <a:stCxn id="8" idx="2"/>
            <a:endCxn id="7" idx="1"/>
          </p:cNvCxnSpPr>
          <p:nvPr/>
        </p:nvCxnSpPr>
        <p:spPr>
          <a:xfrm rot="16200000" flipH="1">
            <a:off x="2663024" y="2466509"/>
            <a:ext cx="361114" cy="1716268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942473" y="2158027"/>
            <a:ext cx="698232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42473" y="1788695"/>
            <a:ext cx="69502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Fabric Interfaces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6705600" y="1828800"/>
            <a:ext cx="2057399" cy="771943"/>
            <a:chOff x="0" y="7195"/>
            <a:chExt cx="3479132" cy="795600"/>
          </a:xfrm>
        </p:grpSpPr>
        <p:sp>
          <p:nvSpPr>
            <p:cNvPr id="19" name="Rounded Rectangle 18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Boundary </a:t>
              </a:r>
              <a:r>
                <a:rPr lang="en-US" sz="2000" dirty="0" smtClean="0"/>
                <a:t>of </a:t>
              </a:r>
              <a:r>
                <a:rPr lang="en-US" sz="2000" kern="1200" dirty="0" smtClean="0"/>
                <a:t>resource sharing</a:t>
              </a:r>
              <a:endParaRPr lang="en-US" sz="2000" kern="1200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1110918" y="3581400"/>
            <a:ext cx="2216856" cy="533400"/>
            <a:chOff x="0" y="7195"/>
            <a:chExt cx="3479132" cy="795600"/>
          </a:xfrm>
        </p:grpSpPr>
        <p:sp>
          <p:nvSpPr>
            <p:cNvPr id="22" name="Rounded Rectangle 21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Binds to resources</a:t>
              </a:r>
              <a:endParaRPr lang="en-US" sz="2000" kern="1200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346156" y="4991100"/>
            <a:ext cx="1371600" cy="685800"/>
            <a:chOff x="0" y="7195"/>
            <a:chExt cx="3479132" cy="795600"/>
          </a:xfrm>
        </p:grpSpPr>
        <p:sp>
          <p:nvSpPr>
            <p:cNvPr id="25" name="Rounded Rectangle 2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Identified by name</a:t>
              </a:r>
              <a:endParaRPr lang="en-US" sz="2000" kern="1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278373" y="4343400"/>
            <a:ext cx="3226827" cy="914400"/>
            <a:chOff x="0" y="7195"/>
            <a:chExt cx="3479132" cy="795600"/>
          </a:xfrm>
        </p:grpSpPr>
        <p:sp>
          <p:nvSpPr>
            <p:cNvPr id="28" name="Rounded Rectangle 2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Helper interfaces and provider specific capabilities</a:t>
              </a:r>
              <a:endParaRPr lang="en-US" sz="2000" kern="1200" dirty="0"/>
            </a:p>
          </p:txBody>
        </p:sp>
      </p:grpSp>
      <p:cxnSp>
        <p:nvCxnSpPr>
          <p:cNvPr id="14" name="Straight Arrow Connector 13"/>
          <p:cNvCxnSpPr/>
          <p:nvPr/>
        </p:nvCxnSpPr>
        <p:spPr>
          <a:xfrm flipH="1" flipV="1">
            <a:off x="7772399" y="4495801"/>
            <a:ext cx="1" cy="49529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5" idx="1"/>
          </p:cNvCxnSpPr>
          <p:nvPr/>
        </p:nvCxnSpPr>
        <p:spPr>
          <a:xfrm flipH="1">
            <a:off x="6934201" y="5334000"/>
            <a:ext cx="41195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98863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Interface Descriptors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72376327"/>
              </p:ext>
            </p:extLst>
          </p:nvPr>
        </p:nvGraphicFramePr>
        <p:xfrm>
          <a:off x="457200" y="762000"/>
          <a:ext cx="4038600" cy="56546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Based on object-oriented programming</a:t>
            </a:r>
          </a:p>
          <a:p>
            <a:r>
              <a:rPr lang="en-US" sz="2400" dirty="0" smtClean="0"/>
              <a:t>Derived objects define interfaces</a:t>
            </a:r>
          </a:p>
          <a:p>
            <a:pPr lvl="1"/>
            <a:r>
              <a:rPr lang="en-US" sz="2000" dirty="0" smtClean="0"/>
              <a:t>New interfaces exposed</a:t>
            </a:r>
          </a:p>
          <a:p>
            <a:pPr lvl="1"/>
            <a:r>
              <a:rPr lang="en-US" sz="2000" dirty="0" smtClean="0"/>
              <a:t>Define behavior of inherited interfaces</a:t>
            </a:r>
          </a:p>
          <a:p>
            <a:pPr lvl="1"/>
            <a:r>
              <a:rPr lang="en-US" sz="2000" dirty="0" smtClean="0"/>
              <a:t>Optimize implementation</a:t>
            </a:r>
          </a:p>
          <a:p>
            <a:r>
              <a:rPr lang="en-US" sz="2400" dirty="0"/>
              <a:t>FID</a:t>
            </a:r>
          </a:p>
          <a:p>
            <a:pPr lvl="1"/>
            <a:r>
              <a:rPr lang="en-US" sz="2000" dirty="0"/>
              <a:t>Base object identifier</a:t>
            </a:r>
          </a:p>
          <a:p>
            <a:pPr lvl="1"/>
            <a:r>
              <a:rPr lang="en-US" sz="2000" dirty="0"/>
              <a:t>Control </a:t>
            </a:r>
            <a:r>
              <a:rPr lang="en-US" sz="2000" dirty="0" smtClean="0"/>
              <a:t>interfaces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0348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Arrow Connector 16"/>
          <p:cNvCxnSpPr>
            <a:stCxn id="9" idx="3"/>
          </p:cNvCxnSpPr>
          <p:nvPr/>
        </p:nvCxnSpPr>
        <p:spPr>
          <a:xfrm>
            <a:off x="2743200" y="3764802"/>
            <a:ext cx="10668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Socket Interfaces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588168" y="3002253"/>
            <a:ext cx="1231232" cy="43088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Type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88168" y="4057940"/>
            <a:ext cx="1231232" cy="43088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Protocol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664368" y="3574422"/>
            <a:ext cx="1078832" cy="380759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Address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99747" y="2888622"/>
            <a:ext cx="1981200" cy="692778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Base Socket API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CM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019800" y="3729789"/>
            <a:ext cx="1961147" cy="152801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Message Transfers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RDMA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Tagged</a:t>
            </a:r>
          </a:p>
          <a:p>
            <a:pPr algn="ctr"/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Atomics</a:t>
            </a:r>
          </a:p>
          <a:p>
            <a:pPr algn="ctr"/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Collectives</a:t>
            </a: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Straight Arrow Connector 15"/>
          <p:cNvCxnSpPr>
            <a:stCxn id="7" idx="3"/>
          </p:cNvCxnSpPr>
          <p:nvPr/>
        </p:nvCxnSpPr>
        <p:spPr>
          <a:xfrm>
            <a:off x="2819400" y="3217694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3"/>
          </p:cNvCxnSpPr>
          <p:nvPr/>
        </p:nvCxnSpPr>
        <p:spPr>
          <a:xfrm>
            <a:off x="2819400" y="4273381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5273842" y="3193422"/>
            <a:ext cx="72590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273842" y="4273381"/>
            <a:ext cx="7259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507958" y="2454020"/>
            <a:ext cx="1463842" cy="38885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Properties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019800" y="2209800"/>
            <a:ext cx="1981200" cy="3749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Interfaces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3002254"/>
            <a:ext cx="1463842" cy="1411852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Socket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2895600" y="1676400"/>
            <a:ext cx="3185612" cy="619818"/>
            <a:chOff x="0" y="7195"/>
            <a:chExt cx="3479132" cy="795600"/>
          </a:xfrm>
        </p:grpSpPr>
        <p:sp>
          <p:nvSpPr>
            <p:cNvPr id="65" name="Rounded Rectangle 6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Evolution of RDMA CM &amp; QP</a:t>
              </a:r>
              <a:endParaRPr lang="en-US" sz="2000" kern="1200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5638800" y="5451092"/>
            <a:ext cx="2805865" cy="797283"/>
            <a:chOff x="0" y="7195"/>
            <a:chExt cx="3479132" cy="795600"/>
          </a:xfrm>
        </p:grpSpPr>
        <p:sp>
          <p:nvSpPr>
            <p:cNvPr id="68" name="Rounded Rectangle 6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Interfaces enabled based on protocol</a:t>
              </a:r>
              <a:endParaRPr lang="en-US" sz="2000" kern="1200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723227" y="5029200"/>
            <a:ext cx="3010573" cy="1066800"/>
            <a:chOff x="0" y="7195"/>
            <a:chExt cx="3479132" cy="795600"/>
          </a:xfrm>
        </p:grpSpPr>
        <p:sp>
          <p:nvSpPr>
            <p:cNvPr id="71" name="Rounded Rectangle 7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Interface implementation optimized based on socket properties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54045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Evolve the </a:t>
            </a:r>
            <a:r>
              <a:rPr lang="en-US" i="1" dirty="0" smtClean="0"/>
              <a:t>verbs</a:t>
            </a:r>
            <a:r>
              <a:rPr lang="en-US" dirty="0" smtClean="0"/>
              <a:t> framework into a more generic </a:t>
            </a:r>
            <a:r>
              <a:rPr lang="en-US" i="1" dirty="0" smtClean="0"/>
              <a:t>open fabrics </a:t>
            </a:r>
            <a:r>
              <a:rPr lang="en-US" dirty="0" smtClean="0"/>
              <a:t>framework</a:t>
            </a:r>
          </a:p>
          <a:p>
            <a:pPr lvl="1"/>
            <a:r>
              <a:rPr lang="en-US" dirty="0" smtClean="0"/>
              <a:t>Fold in RDMA CM interfaces</a:t>
            </a:r>
          </a:p>
          <a:p>
            <a:pPr lvl="1"/>
            <a:r>
              <a:rPr lang="en-US" dirty="0" smtClean="0"/>
              <a:t>Merge kernel interfaces under one umbrella</a:t>
            </a:r>
          </a:p>
          <a:p>
            <a:r>
              <a:rPr lang="en-US" dirty="0" smtClean="0"/>
              <a:t>Give </a:t>
            </a:r>
            <a:r>
              <a:rPr lang="en-US" dirty="0"/>
              <a:t>users a fully stand-alone </a:t>
            </a:r>
            <a:r>
              <a:rPr lang="en-US" dirty="0" smtClean="0"/>
              <a:t>library</a:t>
            </a:r>
          </a:p>
          <a:p>
            <a:pPr lvl="1"/>
            <a:r>
              <a:rPr lang="en-US" dirty="0" smtClean="0"/>
              <a:t>Design to be redistributable</a:t>
            </a:r>
            <a:endParaRPr lang="en-US" dirty="0"/>
          </a:p>
          <a:p>
            <a:r>
              <a:rPr lang="en-US" dirty="0" smtClean="0"/>
              <a:t>Design in extensibility</a:t>
            </a:r>
          </a:p>
          <a:p>
            <a:pPr lvl="1"/>
            <a:r>
              <a:rPr lang="en-US" dirty="0" smtClean="0"/>
              <a:t>Based on verbs extension work</a:t>
            </a:r>
          </a:p>
          <a:p>
            <a:pPr lvl="1"/>
            <a:r>
              <a:rPr lang="en-US" dirty="0" smtClean="0"/>
              <a:t>Allow for vendor-specific extensions</a:t>
            </a:r>
          </a:p>
          <a:p>
            <a:r>
              <a:rPr lang="en-US" dirty="0" smtClean="0"/>
              <a:t>Export low-level fabric </a:t>
            </a:r>
            <a:r>
              <a:rPr lang="en-US" i="1" dirty="0" smtClean="0"/>
              <a:t>services</a:t>
            </a:r>
          </a:p>
          <a:p>
            <a:pPr lvl="1"/>
            <a:r>
              <a:rPr lang="en-US" dirty="0" smtClean="0"/>
              <a:t>Focus on abstracted hardware functionality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173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Arrow Connector 16"/>
          <p:cNvCxnSpPr>
            <a:stCxn id="9" idx="3"/>
          </p:cNvCxnSpPr>
          <p:nvPr/>
        </p:nvCxnSpPr>
        <p:spPr>
          <a:xfrm flipV="1">
            <a:off x="2237874" y="3993401"/>
            <a:ext cx="1130968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 Collectors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66800" y="3230853"/>
            <a:ext cx="1311442" cy="43088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Format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4286540"/>
            <a:ext cx="1311442" cy="43088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Wait Object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59042" y="3803022"/>
            <a:ext cx="1078832" cy="380759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Domain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558589" y="2362201"/>
            <a:ext cx="1981200" cy="1752599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Context only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Data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Tagged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Addressing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CM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Error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558589" y="4274178"/>
            <a:ext cx="1961147" cy="90742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None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fd</a:t>
            </a: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r>
              <a:rPr lang="en-US" i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mwait</a:t>
            </a: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Straight Arrow Connector 15"/>
          <p:cNvCxnSpPr>
            <a:stCxn id="7" idx="3"/>
          </p:cNvCxnSpPr>
          <p:nvPr/>
        </p:nvCxnSpPr>
        <p:spPr>
          <a:xfrm>
            <a:off x="2378242" y="3446294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8" idx="3"/>
          </p:cNvCxnSpPr>
          <p:nvPr/>
        </p:nvCxnSpPr>
        <p:spPr>
          <a:xfrm>
            <a:off x="2378242" y="4501981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>
            <a:off x="4832684" y="3422022"/>
            <a:ext cx="72590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4832684" y="4501981"/>
            <a:ext cx="7259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066800" y="2682620"/>
            <a:ext cx="1463842" cy="38885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Properties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578642" y="1987299"/>
            <a:ext cx="1981200" cy="3749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Interface Details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368842" y="3230854"/>
            <a:ext cx="1463842" cy="1411852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EC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1447800" y="1676401"/>
            <a:ext cx="2805865" cy="762000"/>
            <a:chOff x="0" y="7195"/>
            <a:chExt cx="3479132" cy="795600"/>
          </a:xfrm>
        </p:grpSpPr>
        <p:sp>
          <p:nvSpPr>
            <p:cNvPr id="65" name="Rounded Rectangle 6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Common abstraction for asynchronous events</a:t>
              </a:r>
              <a:endParaRPr lang="en-US" sz="2000" kern="1200" dirty="0"/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7170148" y="4876800"/>
            <a:ext cx="1745252" cy="685800"/>
            <a:chOff x="0" y="7195"/>
            <a:chExt cx="3479132" cy="795600"/>
          </a:xfrm>
        </p:grpSpPr>
        <p:sp>
          <p:nvSpPr>
            <p:cNvPr id="68" name="Rounded Rectangle 6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User specified wait object</a:t>
              </a:r>
              <a:endParaRPr lang="en-US" sz="2000" kern="1200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7315200" y="3241317"/>
            <a:ext cx="1516652" cy="797283"/>
            <a:chOff x="0" y="7195"/>
            <a:chExt cx="3479132" cy="795600"/>
          </a:xfrm>
        </p:grpSpPr>
        <p:sp>
          <p:nvSpPr>
            <p:cNvPr id="71" name="Rounded Rectangle 7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Optimized event data</a:t>
              </a:r>
              <a:endParaRPr lang="en-US" sz="2000" kern="1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219200" y="5289894"/>
            <a:ext cx="3597234" cy="729906"/>
            <a:chOff x="0" y="7195"/>
            <a:chExt cx="3479132" cy="795600"/>
          </a:xfrm>
        </p:grpSpPr>
        <p:sp>
          <p:nvSpPr>
            <p:cNvPr id="28" name="Rounded Rectangle 2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Optimize interface around reporting successful operations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6448025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 Vectors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588168" y="3760118"/>
            <a:ext cx="1231232" cy="430882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Format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19800" y="3276600"/>
            <a:ext cx="1961147" cy="144780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INET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INET6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IB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FI Address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AV index</a:t>
            </a:r>
          </a:p>
        </p:txBody>
      </p:sp>
      <p:cxnSp>
        <p:nvCxnSpPr>
          <p:cNvPr id="22" name="Straight Arrow Connector 21"/>
          <p:cNvCxnSpPr>
            <a:stCxn id="8" idx="3"/>
          </p:cNvCxnSpPr>
          <p:nvPr/>
        </p:nvCxnSpPr>
        <p:spPr>
          <a:xfrm>
            <a:off x="2819400" y="3975559"/>
            <a:ext cx="99060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5273842" y="3975559"/>
            <a:ext cx="725905" cy="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1507958" y="2667000"/>
            <a:ext cx="1463842" cy="388855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Properties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019800" y="2819400"/>
            <a:ext cx="1981200" cy="374901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dirty="0" smtClean="0">
                <a:solidFill>
                  <a:schemeClr val="tx1"/>
                </a:solidFill>
              </a:rPr>
              <a:t>Interface Details</a:t>
            </a:r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10000" y="3002254"/>
            <a:ext cx="1463842" cy="1411852"/>
          </a:xfrm>
          <a:prstGeom prst="rect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AV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914400" y="1672281"/>
            <a:ext cx="4039853" cy="842319"/>
            <a:chOff x="0" y="7195"/>
            <a:chExt cx="3479132" cy="795600"/>
          </a:xfrm>
        </p:grpSpPr>
        <p:sp>
          <p:nvSpPr>
            <p:cNvPr id="65" name="Rounded Rectangle 64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6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Maps network addresses to fabric specific addressing</a:t>
              </a:r>
              <a:endParaRPr lang="en-US" sz="2000" kern="1200" dirty="0"/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457200" y="4876800"/>
            <a:ext cx="4573253" cy="1377124"/>
            <a:chOff x="0" y="7195"/>
            <a:chExt cx="3479132" cy="795600"/>
          </a:xfrm>
        </p:grpSpPr>
        <p:sp>
          <p:nvSpPr>
            <p:cNvPr id="71" name="Rounded Rectangle 70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2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defTabSz="889000" rtl="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2000" kern="1200" dirty="0" smtClean="0"/>
                <a:t>Encapsulates fabric specific requirements</a:t>
              </a:r>
            </a:p>
            <a:p>
              <a:pPr lvl="0" defTabSz="889000" rtl="0">
                <a:spcBef>
                  <a:spcPct val="0"/>
                </a:spcBef>
                <a:spcAft>
                  <a:spcPts val="0"/>
                </a:spcAft>
              </a:pPr>
              <a:r>
                <a:rPr lang="en-US" kern="1200" dirty="0" smtClean="0"/>
                <a:t>- Address resolution</a:t>
              </a:r>
            </a:p>
            <a:p>
              <a:pPr lvl="0" defTabSz="889000" rtl="0">
                <a:spcBef>
                  <a:spcPct val="0"/>
                </a:spcBef>
                <a:spcAft>
                  <a:spcPts val="0"/>
                </a:spcAft>
              </a:pPr>
              <a:r>
                <a:rPr lang="en-US" kern="1200" dirty="0" smtClean="0"/>
                <a:t>- Route resolution</a:t>
              </a:r>
            </a:p>
            <a:p>
              <a:pPr lvl="0" defTabSz="889000" rtl="0">
                <a:spcBef>
                  <a:spcPct val="0"/>
                </a:spcBef>
                <a:spcAft>
                  <a:spcPts val="0"/>
                </a:spcAft>
              </a:pPr>
              <a:r>
                <a:rPr lang="en-US" kern="1200" dirty="0" smtClean="0"/>
                <a:t>- Address handles</a:t>
              </a:r>
              <a:endParaRPr lang="en-US" kern="1200" dirty="0"/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5571286" y="5105400"/>
            <a:ext cx="2858173" cy="851630"/>
            <a:chOff x="0" y="7195"/>
            <a:chExt cx="3479132" cy="795600"/>
          </a:xfrm>
        </p:grpSpPr>
        <p:sp>
          <p:nvSpPr>
            <p:cNvPr id="28" name="Rounded Rectangle 27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Can be referenced for group communication</a:t>
              </a:r>
              <a:endParaRPr lang="en-US" sz="2000" kern="1200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638800" y="1676400"/>
            <a:ext cx="2667000" cy="996699"/>
            <a:chOff x="0" y="7195"/>
            <a:chExt cx="3479132" cy="795600"/>
          </a:xfrm>
        </p:grpSpPr>
        <p:sp>
          <p:nvSpPr>
            <p:cNvPr id="24" name="Rounded Rectangle 23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Configure resource domain to use specific address formats</a:t>
              </a:r>
              <a:endParaRPr lang="en-US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319340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Compatibility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migration path for apps</a:t>
            </a:r>
          </a:p>
          <a:p>
            <a:pPr lvl="1"/>
            <a:r>
              <a:rPr lang="en-US" dirty="0" smtClean="0"/>
              <a:t>Allow software to evolve to new framework selectively</a:t>
            </a:r>
          </a:p>
          <a:p>
            <a:pPr lvl="1"/>
            <a:r>
              <a:rPr lang="en-US" dirty="0" smtClean="0"/>
              <a:t>Goal: increase adoption rate</a:t>
            </a:r>
          </a:p>
          <a:p>
            <a:r>
              <a:rPr lang="en-US" dirty="0" smtClean="0"/>
              <a:t>Define ‘compatibility’ mode</a:t>
            </a:r>
          </a:p>
          <a:p>
            <a:pPr lvl="1"/>
            <a:r>
              <a:rPr lang="en-US" dirty="0" smtClean="0"/>
              <a:t>Not all features may be supportable</a:t>
            </a:r>
          </a:p>
          <a:p>
            <a:pPr lvl="1"/>
            <a:r>
              <a:rPr lang="en-US" dirty="0" smtClean="0"/>
              <a:t>Restricts implementation</a:t>
            </a:r>
          </a:p>
          <a:p>
            <a:pPr lvl="1"/>
            <a:r>
              <a:rPr lang="en-US" dirty="0" smtClean="0"/>
              <a:t>Goal: fully compatible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66145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Adjacent Interfaces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134853" y="3244603"/>
            <a:ext cx="1981200" cy="45719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libfabric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766387" y="4173456"/>
            <a:ext cx="4425866" cy="11605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Dual-Provider Library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766387" y="3112532"/>
            <a:ext cx="2207292" cy="117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766387" y="2754868"/>
            <a:ext cx="221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Adjacent Interface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4114800" y="3112168"/>
            <a:ext cx="1981200" cy="3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114800" y="2743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Fabric Interfaces</a:t>
            </a:r>
          </a:p>
        </p:txBody>
      </p:sp>
      <p:cxnSp>
        <p:nvCxnSpPr>
          <p:cNvPr id="20" name="Straight Arrow Connector 40"/>
          <p:cNvCxnSpPr/>
          <p:nvPr/>
        </p:nvCxnSpPr>
        <p:spPr>
          <a:xfrm rot="16200000" flipH="1">
            <a:off x="2364955" y="3642813"/>
            <a:ext cx="1061288" cy="1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2564731" y="1672281"/>
            <a:ext cx="3836069" cy="842319"/>
            <a:chOff x="0" y="7195"/>
            <a:chExt cx="3479132" cy="795600"/>
          </a:xfrm>
        </p:grpSpPr>
        <p:sp>
          <p:nvSpPr>
            <p:cNvPr id="22" name="Rounded Rectangle 21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Using fabric interfaces with adjacent interfaces</a:t>
              </a:r>
              <a:endParaRPr lang="en-US" sz="2400" kern="1200" dirty="0"/>
            </a:p>
          </p:txBody>
        </p:sp>
      </p:grpSp>
      <p:sp>
        <p:nvSpPr>
          <p:cNvPr id="7" name="Rectangle 6"/>
          <p:cNvSpPr/>
          <p:nvPr/>
        </p:nvSpPr>
        <p:spPr>
          <a:xfrm>
            <a:off x="3984961" y="4180294"/>
            <a:ext cx="2207292" cy="474066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OFA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766387" y="4183374"/>
            <a:ext cx="2207292" cy="470986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Adjacent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Interface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6553200" y="2726571"/>
            <a:ext cx="2048713" cy="778629"/>
            <a:chOff x="0" y="7195"/>
            <a:chExt cx="3479132" cy="795600"/>
          </a:xfrm>
        </p:grpSpPr>
        <p:sp>
          <p:nvSpPr>
            <p:cNvPr id="30" name="Rounded Rectangle 29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FI calls go directly to provider</a:t>
              </a:r>
              <a:endParaRPr lang="en-US" sz="2000" kern="1200" dirty="0"/>
            </a:p>
          </p:txBody>
        </p:sp>
      </p:grpSp>
      <p:cxnSp>
        <p:nvCxnSpPr>
          <p:cNvPr id="43" name="Straight Arrow Connector 40"/>
          <p:cNvCxnSpPr/>
          <p:nvPr/>
        </p:nvCxnSpPr>
        <p:spPr>
          <a:xfrm rot="16200000" flipH="1">
            <a:off x="3992227" y="3654933"/>
            <a:ext cx="1061288" cy="1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0"/>
          <p:cNvCxnSpPr/>
          <p:nvPr/>
        </p:nvCxnSpPr>
        <p:spPr>
          <a:xfrm rot="16200000" flipH="1">
            <a:off x="5321968" y="3944946"/>
            <a:ext cx="481266" cy="2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46" name="Group 45"/>
          <p:cNvGrpSpPr/>
          <p:nvPr/>
        </p:nvGrpSpPr>
        <p:grpSpPr>
          <a:xfrm>
            <a:off x="3973679" y="5613856"/>
            <a:ext cx="3189121" cy="778629"/>
            <a:chOff x="0" y="7195"/>
            <a:chExt cx="3479132" cy="795600"/>
          </a:xfrm>
        </p:grpSpPr>
        <p:sp>
          <p:nvSpPr>
            <p:cNvPr id="47" name="Rounded Rectangle 46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Provider library must understand both interfaces</a:t>
              </a:r>
              <a:endParaRPr lang="en-US" sz="2000" kern="1200" dirty="0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04800" y="3271349"/>
            <a:ext cx="2259931" cy="778629"/>
            <a:chOff x="0" y="7195"/>
            <a:chExt cx="3479132" cy="795600"/>
          </a:xfrm>
        </p:grpSpPr>
        <p:sp>
          <p:nvSpPr>
            <p:cNvPr id="26" name="Rounded Rectangle 25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Provider exports adjacent interface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587026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Oval 53"/>
          <p:cNvSpPr/>
          <p:nvPr/>
        </p:nvSpPr>
        <p:spPr>
          <a:xfrm>
            <a:off x="3890986" y="2667000"/>
            <a:ext cx="2058880" cy="538361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1600200" y="2667000"/>
            <a:ext cx="2207292" cy="538361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Mapping Between Interfaces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968666" y="3244603"/>
            <a:ext cx="1981200" cy="457199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libfabric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600200" y="4173456"/>
            <a:ext cx="4425866" cy="11605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b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Dual-Provider Library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600200" y="3112532"/>
            <a:ext cx="2207292" cy="1175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600200" y="2754868"/>
            <a:ext cx="2218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Adjacent Interface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3948613" y="3112168"/>
            <a:ext cx="1981200" cy="3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948613" y="2743200"/>
            <a:ext cx="198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Fabric Interfaces</a:t>
            </a:r>
          </a:p>
        </p:txBody>
      </p:sp>
      <p:cxnSp>
        <p:nvCxnSpPr>
          <p:cNvPr id="20" name="Straight Arrow Connector 40"/>
          <p:cNvCxnSpPr/>
          <p:nvPr/>
        </p:nvCxnSpPr>
        <p:spPr>
          <a:xfrm rot="16200000" flipH="1">
            <a:off x="2198768" y="3642813"/>
            <a:ext cx="1061288" cy="1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2133600" y="1752600"/>
            <a:ext cx="3468053" cy="543725"/>
            <a:chOff x="0" y="7195"/>
            <a:chExt cx="3479132" cy="795600"/>
          </a:xfrm>
        </p:grpSpPr>
        <p:sp>
          <p:nvSpPr>
            <p:cNvPr id="22" name="Rounded Rectangle 21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Separate object domains</a:t>
              </a:r>
              <a:endParaRPr lang="en-US" sz="2400" kern="1200" dirty="0"/>
            </a:p>
          </p:txBody>
        </p:sp>
      </p:grpSp>
      <p:sp>
        <p:nvSpPr>
          <p:cNvPr id="7" name="Rectangle 6"/>
          <p:cNvSpPr/>
          <p:nvPr/>
        </p:nvSpPr>
        <p:spPr>
          <a:xfrm>
            <a:off x="3818774" y="4180294"/>
            <a:ext cx="2207292" cy="474066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OFA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600200" y="4183374"/>
            <a:ext cx="2207292" cy="470986"/>
          </a:xfrm>
          <a:prstGeom prst="rect">
            <a:avLst/>
          </a:prstGeom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Adjacent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Interface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6102266" y="3124200"/>
            <a:ext cx="2889334" cy="1219200"/>
            <a:chOff x="0" y="7195"/>
            <a:chExt cx="3479132" cy="795600"/>
          </a:xfrm>
        </p:grpSpPr>
        <p:sp>
          <p:nvSpPr>
            <p:cNvPr id="30" name="Rounded Rectangle 29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Mapping dependent on underlying implementation</a:t>
              </a:r>
              <a:endParaRPr lang="en-US" sz="2400" kern="1200" dirty="0"/>
            </a:p>
          </p:txBody>
        </p:sp>
      </p:grpSp>
      <p:cxnSp>
        <p:nvCxnSpPr>
          <p:cNvPr id="43" name="Straight Arrow Connector 40"/>
          <p:cNvCxnSpPr/>
          <p:nvPr/>
        </p:nvCxnSpPr>
        <p:spPr>
          <a:xfrm rot="16200000" flipH="1">
            <a:off x="3826040" y="3654933"/>
            <a:ext cx="1061288" cy="1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0"/>
          <p:cNvCxnSpPr/>
          <p:nvPr/>
        </p:nvCxnSpPr>
        <p:spPr>
          <a:xfrm rot="16200000" flipH="1">
            <a:off x="5155781" y="3944946"/>
            <a:ext cx="481266" cy="2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0"/>
          <p:cNvCxnSpPr>
            <a:stCxn id="28" idx="2"/>
            <a:endCxn id="7" idx="2"/>
          </p:cNvCxnSpPr>
          <p:nvPr/>
        </p:nvCxnSpPr>
        <p:spPr>
          <a:xfrm rot="16200000" flipH="1">
            <a:off x="3813133" y="3545073"/>
            <a:ext cx="12700" cy="2218574"/>
          </a:xfrm>
          <a:prstGeom prst="bentConnector3">
            <a:avLst>
              <a:gd name="adj1" fmla="val 2557898"/>
            </a:avLst>
          </a:prstGeom>
          <a:ln>
            <a:prstDash val="sysDash"/>
            <a:headEnd type="arrow"/>
            <a:tailEnd type="arrow"/>
          </a:ln>
          <a:effectLst>
            <a:glow rad="1397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56" name="Group 55"/>
          <p:cNvGrpSpPr/>
          <p:nvPr/>
        </p:nvGrpSpPr>
        <p:grpSpPr>
          <a:xfrm>
            <a:off x="914400" y="5502763"/>
            <a:ext cx="5915753" cy="898037"/>
            <a:chOff x="0" y="7195"/>
            <a:chExt cx="3479132" cy="795600"/>
          </a:xfrm>
        </p:grpSpPr>
        <p:sp>
          <p:nvSpPr>
            <p:cNvPr id="57" name="Rounded Rectangle 56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8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Define mappings and interfaces to map objects between domains</a:t>
              </a:r>
              <a:endParaRPr lang="en-US" sz="2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7640291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429000"/>
            <a:ext cx="8229600" cy="3198814"/>
          </a:xfrm>
        </p:spPr>
        <p:txBody>
          <a:bodyPr/>
          <a:lstStyle/>
          <a:p>
            <a:r>
              <a:rPr lang="en-US" dirty="0" smtClean="0"/>
              <a:t>Involve key users and contributors</a:t>
            </a:r>
          </a:p>
          <a:p>
            <a:r>
              <a:rPr lang="en-US" dirty="0" smtClean="0"/>
              <a:t>Consider alternates</a:t>
            </a:r>
          </a:p>
          <a:p>
            <a:pPr lvl="1"/>
            <a:r>
              <a:rPr lang="en-US" dirty="0" smtClean="0"/>
              <a:t>Identify commonalities and differences</a:t>
            </a:r>
          </a:p>
          <a:p>
            <a:pPr lvl="1"/>
            <a:r>
              <a:rPr lang="en-US" dirty="0" smtClean="0"/>
              <a:t>Resolve issues</a:t>
            </a:r>
          </a:p>
          <a:p>
            <a:r>
              <a:rPr lang="en-US" dirty="0" smtClean="0"/>
              <a:t>Discuss and refine details</a:t>
            </a:r>
          </a:p>
          <a:p>
            <a:pPr lvl="1"/>
            <a:r>
              <a:rPr lang="en-US" dirty="0" smtClean="0"/>
              <a:t>Moving in the desired direction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8446171"/>
              </p:ext>
            </p:extLst>
          </p:nvPr>
        </p:nvGraphicFramePr>
        <p:xfrm>
          <a:off x="609600" y="1905001"/>
          <a:ext cx="8077200" cy="10667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02912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Information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fi_info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fi_info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*next;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flags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type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uint64_t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protocol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fi_iov_format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iov_format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fi_addr_format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addr_format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fi_addr_format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info_addr_format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src_addrlen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dst_addrlen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void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src_addr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void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dst_addr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auth_keylen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void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auth_key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shared_fd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char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domain_name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datalen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void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data;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062085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Base Fabric Descriptor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/>
          <a:lstStyle/>
          <a:p>
            <a:pPr marL="0" indent="0">
              <a:buNone/>
            </a:pP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fi_ops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size;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(*close)(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fid);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(*bind)(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fid,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fi_resource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*fids,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nfids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(*sync)(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fid, uint64_t flags, void *context);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(*control)(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fid,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command, void *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arg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fid {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 smtClean="0">
                <a:latin typeface="Courier New" pitchFamily="49" charset="0"/>
                <a:cs typeface="Courier New" pitchFamily="49" charset="0"/>
              </a:rPr>
              <a:t>fclass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	size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void			*context;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  <a:cs typeface="Courier New" pitchFamily="49" charset="0"/>
              </a:rPr>
              <a:t>fi_ops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dirty="0" smtClean="0">
                <a:latin typeface="Courier New" pitchFamily="49" charset="0"/>
                <a:cs typeface="Courier New" pitchFamily="49" charset="0"/>
              </a:rPr>
              <a:t>*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ops;</a:t>
            </a:r>
          </a:p>
          <a:p>
            <a:pPr marL="0" indent="0">
              <a:buNone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16325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 - Communication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038600" cy="4525963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fid_type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FID_UNSPEC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/* pick better name */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FID_MSG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FID_STREAM,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FID_DGRAM,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FID_RAW,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FID_RDM,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FID_PACKET,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FID_MAX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#define FID_TYPE_MASK		0xFF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886200" y="1600200"/>
            <a:ext cx="5105400" cy="452596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enum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fi_proto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FI_PROTO_UNSPEC,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FI_PROTO_IB_RC,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FI_PROTO_IWARP,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FI_PROTO_IB_UC,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FI_PROTO_IB_UD,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FI_PROTO_IB_XRC,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FI_PROTO_RAW,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FI_PROTO_MAX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  <a:p>
            <a:pPr marL="0" indent="0">
              <a:buNone/>
            </a:pP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#define FI_PROTO_MASK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0xFF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#define FI_PROTO_MSG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1ULL &lt;&lt; 8)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#define FI_PROTO_RDMA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1ULL &lt;&lt; 9)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#define FI_PROTO_TAGGED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1ULL &lt;&lt; 10)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#define FI_PROTO_ATOMICS	(1ULL &lt;&lt; 11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/* Multicast uses MSG ops */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#define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FI_PROTO_MULTICAST (1ULL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&lt;&lt; 12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/*#define FI_PROTO_COLLECTIVES	(1ULL &lt;&lt; 13)*/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65125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 – Communication - MSG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fi_ops_msg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size;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recv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fid, void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void *context);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recvmem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fid, void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uint64_t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mem_desc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void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*context);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recvv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fid,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void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iov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count,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void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*context);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recvfrom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fid, void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void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src_addr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void *context);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recvmemfrom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fid, void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buf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len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uint64_t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mem_desc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void 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src_addr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, void *context);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ssize_t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(*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recvmsg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)(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fid,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fi_msg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*</a:t>
            </a:r>
            <a:r>
              <a:rPr lang="en-US" sz="1400" dirty="0" err="1" smtClean="0">
                <a:latin typeface="Courier New" pitchFamily="49" charset="0"/>
                <a:cs typeface="Courier New" pitchFamily="49" charset="0"/>
              </a:rPr>
              <a:t>msg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,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		uint64_t 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flags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/* corresponding send calls */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};</a:t>
            </a:r>
            <a:endParaRPr lang="en-US" sz="1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607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</a:t>
            </a:r>
            <a:br>
              <a:rPr lang="en-US" dirty="0" smtClean="0"/>
            </a:br>
            <a:r>
              <a:rPr lang="en-US" sz="3600" dirty="0" smtClean="0">
                <a:solidFill>
                  <a:schemeClr val="accent3"/>
                </a:solidFill>
              </a:rPr>
              <a:t>A “Brief” Look at API Requirements</a:t>
            </a:r>
            <a:endParaRPr lang="en-US" sz="3600" dirty="0">
              <a:solidFill>
                <a:schemeClr val="accent3"/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Datagram – streaming</a:t>
            </a:r>
          </a:p>
          <a:p>
            <a:r>
              <a:rPr lang="en-US" sz="2400" dirty="0"/>
              <a:t>Connected – unconnected</a:t>
            </a:r>
          </a:p>
          <a:p>
            <a:r>
              <a:rPr lang="en-US" sz="2400" dirty="0"/>
              <a:t>Client-server – point to point</a:t>
            </a:r>
          </a:p>
          <a:p>
            <a:r>
              <a:rPr lang="en-US" sz="2400" dirty="0"/>
              <a:t>Multicast</a:t>
            </a:r>
          </a:p>
          <a:p>
            <a:r>
              <a:rPr lang="en-US" sz="2400" dirty="0"/>
              <a:t>Tag matching</a:t>
            </a:r>
          </a:p>
          <a:p>
            <a:r>
              <a:rPr lang="en-US" sz="2400" dirty="0"/>
              <a:t>Active messages</a:t>
            </a:r>
          </a:p>
          <a:p>
            <a:r>
              <a:rPr lang="en-US" sz="2400" dirty="0"/>
              <a:t>Reliable datagram</a:t>
            </a:r>
          </a:p>
          <a:p>
            <a:r>
              <a:rPr lang="en-US" sz="2400" dirty="0" err="1" smtClean="0"/>
              <a:t>Strided</a:t>
            </a:r>
            <a:r>
              <a:rPr lang="en-US" sz="2400" dirty="0" smtClean="0"/>
              <a:t> transfers</a:t>
            </a:r>
            <a:endParaRPr lang="en-US" sz="2400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/>
              <a:t>One-sided reads/writes</a:t>
            </a:r>
          </a:p>
          <a:p>
            <a:r>
              <a:rPr lang="en-US" sz="2400" dirty="0"/>
              <a:t>Send-receive transfers</a:t>
            </a:r>
          </a:p>
          <a:p>
            <a:r>
              <a:rPr lang="en-US" sz="2400" dirty="0"/>
              <a:t>Triggered transfers</a:t>
            </a:r>
          </a:p>
          <a:p>
            <a:r>
              <a:rPr lang="en-US" sz="2400" dirty="0"/>
              <a:t>Atomic operations</a:t>
            </a:r>
          </a:p>
          <a:p>
            <a:r>
              <a:rPr lang="en-US" sz="2400" dirty="0"/>
              <a:t>Collective operations</a:t>
            </a:r>
          </a:p>
          <a:p>
            <a:r>
              <a:rPr lang="en-US" sz="2400" dirty="0" smtClean="0"/>
              <a:t>Synchronous - asynchronous </a:t>
            </a:r>
            <a:r>
              <a:rPr lang="en-US" sz="2400" dirty="0"/>
              <a:t>transfers</a:t>
            </a:r>
          </a:p>
          <a:p>
            <a:r>
              <a:rPr lang="en-US" sz="2400" dirty="0" err="1"/>
              <a:t>QoS</a:t>
            </a:r>
            <a:endParaRPr lang="en-US" sz="2400" dirty="0"/>
          </a:p>
          <a:p>
            <a:r>
              <a:rPr lang="en-US" sz="2400" dirty="0"/>
              <a:t>Ordering – flow </a:t>
            </a:r>
            <a:r>
              <a:rPr lang="en-US" sz="2400" dirty="0" smtClean="0"/>
              <a:t>control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2438400" y="5943600"/>
            <a:ext cx="4038600" cy="533400"/>
            <a:chOff x="0" y="7195"/>
            <a:chExt cx="3479132" cy="795600"/>
          </a:xfrm>
        </p:grpSpPr>
        <p:sp>
          <p:nvSpPr>
            <p:cNvPr id="10" name="Rounded Rectangle 9"/>
            <p:cNvSpPr/>
            <p:nvPr/>
          </p:nvSpPr>
          <p:spPr>
            <a:xfrm>
              <a:off x="0" y="7195"/>
              <a:ext cx="34791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ounded Rectangle 4"/>
            <p:cNvSpPr/>
            <p:nvPr/>
          </p:nvSpPr>
          <p:spPr>
            <a:xfrm>
              <a:off x="38838" y="46033"/>
              <a:ext cx="34014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kern="1200" dirty="0" smtClean="0"/>
                <a:t>But, wait, there’s more!</a:t>
              </a:r>
              <a:endParaRPr lang="en-US" sz="28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352663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 – Communication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09600" y="1676400"/>
            <a:ext cx="8229600" cy="464661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fid_socket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fid	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fid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fi_ops_sock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*ops;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fi_ops_msg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msg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fi_ops_cm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smtClean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cm;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fi_ops_rdma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*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rdma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fi_ops_tagged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*tagged;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	/*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struct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400" dirty="0" err="1">
                <a:latin typeface="Courier New" pitchFamily="49" charset="0"/>
                <a:cs typeface="Courier New" pitchFamily="49" charset="0"/>
              </a:rPr>
              <a:t>fi_ops_atomics</a:t>
            </a:r>
            <a:r>
              <a:rPr lang="en-US" sz="1400" dirty="0">
                <a:latin typeface="Courier New" pitchFamily="49" charset="0"/>
                <a:cs typeface="Courier New" pitchFamily="49" charset="0"/>
              </a:rPr>
              <a:t>	*atomic; */</a:t>
            </a:r>
          </a:p>
          <a:p>
            <a:pPr marL="0" indent="0">
              <a:buNone/>
            </a:pPr>
            <a:r>
              <a:rPr lang="en-US" sz="1400" dirty="0">
                <a:latin typeface="Courier New" pitchFamily="49" charset="0"/>
                <a:cs typeface="Courier New" pitchFamily="49" charset="0"/>
              </a:rPr>
              <a:t>};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5B563-F8B1-4269-BC3D-742FBA1155C2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13094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single API cannot meet all requirements and still be usable</a:t>
            </a:r>
          </a:p>
          <a:p>
            <a:r>
              <a:rPr lang="en-US" dirty="0" smtClean="0"/>
              <a:t>Any particular app is likely to need only a small subset of such </a:t>
            </a:r>
            <a:r>
              <a:rPr lang="en-US" smtClean="0"/>
              <a:t>a large API</a:t>
            </a:r>
            <a:endParaRPr lang="en-US" dirty="0" smtClean="0"/>
          </a:p>
          <a:p>
            <a:r>
              <a:rPr lang="en-US" dirty="0" smtClean="0"/>
              <a:t>Extensions will still be required</a:t>
            </a:r>
          </a:p>
          <a:p>
            <a:pPr lvl="1"/>
            <a:r>
              <a:rPr lang="en-US" sz="3600" b="1" i="1" dirty="0" smtClean="0">
                <a:solidFill>
                  <a:srgbClr val="FF0000"/>
                </a:solidFill>
              </a:rPr>
              <a:t>There is no correct API!</a:t>
            </a:r>
          </a:p>
          <a:p>
            <a:r>
              <a:rPr lang="en-US" dirty="0" smtClean="0"/>
              <a:t>We need more than an updated API – we need an updated </a:t>
            </a:r>
            <a:r>
              <a:rPr lang="en-US" i="1" dirty="0" smtClean="0"/>
              <a:t>infrastructure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6074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OpenFabrics Framework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257800" y="2743200"/>
            <a:ext cx="2895600" cy="148489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Fabric Framework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15000" y="3200401"/>
            <a:ext cx="2438400" cy="609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OFA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62000" y="2762752"/>
            <a:ext cx="2895600" cy="1484897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IB Verbs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219200" y="3255043"/>
            <a:ext cx="2438400" cy="6096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Verbs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ight Arrow 4"/>
          <p:cNvSpPr/>
          <p:nvPr/>
        </p:nvSpPr>
        <p:spPr>
          <a:xfrm>
            <a:off x="3886200" y="3255043"/>
            <a:ext cx="990600" cy="478758"/>
          </a:xfrm>
          <a:prstGeom prst="right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990600" y="2274332"/>
            <a:ext cx="24384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990600" y="1905000"/>
            <a:ext cx="243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Verbs</a:t>
            </a:r>
          </a:p>
        </p:txBody>
      </p:sp>
      <p:cxnSp>
        <p:nvCxnSpPr>
          <p:cNvPr id="10" name="Straight Arrow Connector 9"/>
          <p:cNvCxnSpPr>
            <a:stCxn id="22" idx="0"/>
            <a:endCxn id="8" idx="2"/>
          </p:cNvCxnSpPr>
          <p:nvPr/>
        </p:nvCxnSpPr>
        <p:spPr>
          <a:xfrm flipV="1">
            <a:off x="2209800" y="2274332"/>
            <a:ext cx="0" cy="4884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257800" y="2274332"/>
            <a:ext cx="2895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257800" y="1905364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Fabric Interfaces</a:t>
            </a:r>
          </a:p>
        </p:txBody>
      </p:sp>
      <p:cxnSp>
        <p:nvCxnSpPr>
          <p:cNvPr id="33" name="Straight Arrow Connector 32"/>
          <p:cNvCxnSpPr>
            <a:stCxn id="13" idx="0"/>
            <a:endCxn id="30" idx="2"/>
          </p:cNvCxnSpPr>
          <p:nvPr/>
        </p:nvCxnSpPr>
        <p:spPr>
          <a:xfrm flipV="1">
            <a:off x="6705600" y="2274696"/>
            <a:ext cx="0" cy="4685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9" name="Group 8"/>
          <p:cNvGrpSpPr/>
          <p:nvPr/>
        </p:nvGrpSpPr>
        <p:grpSpPr>
          <a:xfrm>
            <a:off x="762000" y="4343400"/>
            <a:ext cx="7620000" cy="2228346"/>
            <a:chOff x="1163954" y="4343400"/>
            <a:chExt cx="7002161" cy="2228346"/>
          </a:xfrm>
        </p:grpSpPr>
        <p:sp>
          <p:nvSpPr>
            <p:cNvPr id="11" name="Right Arrow 10"/>
            <p:cNvSpPr/>
            <p:nvPr/>
          </p:nvSpPr>
          <p:spPr>
            <a:xfrm>
              <a:off x="1163954" y="4343400"/>
              <a:ext cx="7002161" cy="2228346"/>
            </a:xfrm>
            <a:prstGeom prst="rightArrow">
              <a:avLst>
                <a:gd name="adj1" fmla="val 63463"/>
                <a:gd name="adj2" fmla="val 64769"/>
              </a:avLst>
            </a:prstGeom>
          </p:spPr>
          <p:style>
            <a:lnRef idx="0">
              <a:schemeClr val="accent6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1450760" y="4955739"/>
              <a:ext cx="2584080" cy="1010518"/>
            </a:xfrm>
            <a:custGeom>
              <a:avLst/>
              <a:gdLst>
                <a:gd name="connsiteX0" fmla="*/ 0 w 2864167"/>
                <a:gd name="connsiteY0" fmla="*/ 168423 h 1010518"/>
                <a:gd name="connsiteX1" fmla="*/ 168423 w 2864167"/>
                <a:gd name="connsiteY1" fmla="*/ 0 h 1010518"/>
                <a:gd name="connsiteX2" fmla="*/ 2695744 w 2864167"/>
                <a:gd name="connsiteY2" fmla="*/ 0 h 1010518"/>
                <a:gd name="connsiteX3" fmla="*/ 2864167 w 2864167"/>
                <a:gd name="connsiteY3" fmla="*/ 168423 h 1010518"/>
                <a:gd name="connsiteX4" fmla="*/ 2864167 w 2864167"/>
                <a:gd name="connsiteY4" fmla="*/ 842095 h 1010518"/>
                <a:gd name="connsiteX5" fmla="*/ 2695744 w 2864167"/>
                <a:gd name="connsiteY5" fmla="*/ 1010518 h 1010518"/>
                <a:gd name="connsiteX6" fmla="*/ 168423 w 2864167"/>
                <a:gd name="connsiteY6" fmla="*/ 1010518 h 1010518"/>
                <a:gd name="connsiteX7" fmla="*/ 0 w 2864167"/>
                <a:gd name="connsiteY7" fmla="*/ 842095 h 1010518"/>
                <a:gd name="connsiteX8" fmla="*/ 0 w 2864167"/>
                <a:gd name="connsiteY8" fmla="*/ 168423 h 1010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4167" h="1010518">
                  <a:moveTo>
                    <a:pt x="0" y="168423"/>
                  </a:moveTo>
                  <a:cubicBezTo>
                    <a:pt x="0" y="75406"/>
                    <a:pt x="75406" y="0"/>
                    <a:pt x="168423" y="0"/>
                  </a:cubicBezTo>
                  <a:lnTo>
                    <a:pt x="2695744" y="0"/>
                  </a:lnTo>
                  <a:cubicBezTo>
                    <a:pt x="2788761" y="0"/>
                    <a:pt x="2864167" y="75406"/>
                    <a:pt x="2864167" y="168423"/>
                  </a:cubicBezTo>
                  <a:lnTo>
                    <a:pt x="2864167" y="842095"/>
                  </a:lnTo>
                  <a:cubicBezTo>
                    <a:pt x="2864167" y="935112"/>
                    <a:pt x="2788761" y="1010518"/>
                    <a:pt x="2695744" y="1010518"/>
                  </a:cubicBezTo>
                  <a:lnTo>
                    <a:pt x="168423" y="1010518"/>
                  </a:lnTo>
                  <a:cubicBezTo>
                    <a:pt x="75406" y="1010518"/>
                    <a:pt x="0" y="935112"/>
                    <a:pt x="0" y="842095"/>
                  </a:cubicBezTo>
                  <a:lnTo>
                    <a:pt x="0" y="16842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579" tIns="144579" rIns="144579" bIns="144579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 smtClean="0"/>
                <a:t>Transition </a:t>
              </a:r>
              <a:r>
                <a:rPr lang="en-US" sz="2500" kern="1200" smtClean="0"/>
                <a:t>from providing verbs API</a:t>
              </a:r>
              <a:endParaRPr lang="en-US" sz="2500" kern="1200"/>
            </a:p>
          </p:txBody>
        </p:sp>
        <p:sp>
          <p:nvSpPr>
            <p:cNvPr id="15" name="Freeform 14"/>
            <p:cNvSpPr/>
            <p:nvPr/>
          </p:nvSpPr>
          <p:spPr>
            <a:xfrm>
              <a:off x="4945121" y="4955739"/>
              <a:ext cx="2233972" cy="1010518"/>
            </a:xfrm>
            <a:custGeom>
              <a:avLst/>
              <a:gdLst>
                <a:gd name="connsiteX0" fmla="*/ 0 w 2864167"/>
                <a:gd name="connsiteY0" fmla="*/ 168423 h 1010518"/>
                <a:gd name="connsiteX1" fmla="*/ 168423 w 2864167"/>
                <a:gd name="connsiteY1" fmla="*/ 0 h 1010518"/>
                <a:gd name="connsiteX2" fmla="*/ 2695744 w 2864167"/>
                <a:gd name="connsiteY2" fmla="*/ 0 h 1010518"/>
                <a:gd name="connsiteX3" fmla="*/ 2864167 w 2864167"/>
                <a:gd name="connsiteY3" fmla="*/ 168423 h 1010518"/>
                <a:gd name="connsiteX4" fmla="*/ 2864167 w 2864167"/>
                <a:gd name="connsiteY4" fmla="*/ 842095 h 1010518"/>
                <a:gd name="connsiteX5" fmla="*/ 2695744 w 2864167"/>
                <a:gd name="connsiteY5" fmla="*/ 1010518 h 1010518"/>
                <a:gd name="connsiteX6" fmla="*/ 168423 w 2864167"/>
                <a:gd name="connsiteY6" fmla="*/ 1010518 h 1010518"/>
                <a:gd name="connsiteX7" fmla="*/ 0 w 2864167"/>
                <a:gd name="connsiteY7" fmla="*/ 842095 h 1010518"/>
                <a:gd name="connsiteX8" fmla="*/ 0 w 2864167"/>
                <a:gd name="connsiteY8" fmla="*/ 168423 h 1010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64167" h="1010518">
                  <a:moveTo>
                    <a:pt x="0" y="168423"/>
                  </a:moveTo>
                  <a:cubicBezTo>
                    <a:pt x="0" y="75406"/>
                    <a:pt x="75406" y="0"/>
                    <a:pt x="168423" y="0"/>
                  </a:cubicBezTo>
                  <a:lnTo>
                    <a:pt x="2695744" y="0"/>
                  </a:lnTo>
                  <a:cubicBezTo>
                    <a:pt x="2788761" y="0"/>
                    <a:pt x="2864167" y="75406"/>
                    <a:pt x="2864167" y="168423"/>
                  </a:cubicBezTo>
                  <a:lnTo>
                    <a:pt x="2864167" y="842095"/>
                  </a:lnTo>
                  <a:cubicBezTo>
                    <a:pt x="2864167" y="935112"/>
                    <a:pt x="2788761" y="1010518"/>
                    <a:pt x="2695744" y="1010518"/>
                  </a:cubicBezTo>
                  <a:lnTo>
                    <a:pt x="168423" y="1010518"/>
                  </a:lnTo>
                  <a:cubicBezTo>
                    <a:pt x="75406" y="1010518"/>
                    <a:pt x="0" y="935112"/>
                    <a:pt x="0" y="842095"/>
                  </a:cubicBezTo>
                  <a:lnTo>
                    <a:pt x="0" y="168423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4579" tIns="144579" rIns="144579" bIns="144579" numCol="1" spcCol="1270" anchor="ctr" anchorCtr="0">
              <a:noAutofit/>
            </a:bodyPr>
            <a:lstStyle/>
            <a:p>
              <a:pPr lvl="0" algn="ctr" defTabSz="1111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500" kern="1200" dirty="0" smtClean="0"/>
                <a:t>to providing fabric interfaces</a:t>
              </a:r>
              <a:endParaRPr lang="en-US" sz="25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547939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Architecture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425366" y="2895600"/>
            <a:ext cx="3360821" cy="28194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FI Framework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882566" y="3342923"/>
            <a:ext cx="2476500" cy="23621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 rot="16200000">
            <a:off x="3073065" y="4281351"/>
            <a:ext cx="22098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Vendor Provider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>
            <a:off x="2425366" y="2045732"/>
            <a:ext cx="336082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25366" y="1676400"/>
            <a:ext cx="33608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6D6E71"/>
                </a:solidFill>
              </a:rPr>
              <a:t>Fabric Interfaces</a:t>
            </a:r>
          </a:p>
        </p:txBody>
      </p:sp>
      <p:cxnSp>
        <p:nvCxnSpPr>
          <p:cNvPr id="33" name="Straight Arrow Connector 32"/>
          <p:cNvCxnSpPr>
            <a:stCxn id="30" idx="2"/>
          </p:cNvCxnSpPr>
          <p:nvPr/>
        </p:nvCxnSpPr>
        <p:spPr>
          <a:xfrm flipH="1">
            <a:off x="4105776" y="2045732"/>
            <a:ext cx="1" cy="1297191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 rot="16200000">
            <a:off x="5295900" y="4305300"/>
            <a:ext cx="22098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Dynamic Provider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 rot="16200000">
            <a:off x="2311064" y="4281351"/>
            <a:ext cx="2209800" cy="6096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OFA Provider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3" name="Elbow Connector 42"/>
          <p:cNvCxnSpPr>
            <a:endCxn id="27" idx="0"/>
          </p:cNvCxnSpPr>
          <p:nvPr/>
        </p:nvCxnSpPr>
        <p:spPr>
          <a:xfrm>
            <a:off x="4863766" y="4610100"/>
            <a:ext cx="123223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54" name="Diagram 53"/>
          <p:cNvGraphicFramePr/>
          <p:nvPr>
            <p:extLst>
              <p:ext uri="{D42A27DB-BD31-4B8C-83A1-F6EECF244321}">
                <p14:modId xmlns:p14="http://schemas.microsoft.com/office/powerpoint/2010/main" val="3793998994"/>
              </p:ext>
            </p:extLst>
          </p:nvPr>
        </p:nvGraphicFramePr>
        <p:xfrm>
          <a:off x="6071937" y="2472921"/>
          <a:ext cx="2183732" cy="80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5" name="Diagram 54"/>
          <p:cNvGraphicFramePr/>
          <p:nvPr>
            <p:extLst>
              <p:ext uri="{D42A27DB-BD31-4B8C-83A1-F6EECF244321}">
                <p14:modId xmlns:p14="http://schemas.microsoft.com/office/powerpoint/2010/main" val="2347075602"/>
              </p:ext>
            </p:extLst>
          </p:nvPr>
        </p:nvGraphicFramePr>
        <p:xfrm>
          <a:off x="6884068" y="4953000"/>
          <a:ext cx="2031332" cy="80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53" name="Diagram 52"/>
          <p:cNvGraphicFramePr/>
          <p:nvPr>
            <p:extLst>
              <p:ext uri="{D42A27DB-BD31-4B8C-83A1-F6EECF244321}">
                <p14:modId xmlns:p14="http://schemas.microsoft.com/office/powerpoint/2010/main" val="548423858"/>
              </p:ext>
            </p:extLst>
          </p:nvPr>
        </p:nvGraphicFramePr>
        <p:xfrm>
          <a:off x="2209800" y="5819408"/>
          <a:ext cx="3048000" cy="8099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pSp>
        <p:nvGrpSpPr>
          <p:cNvPr id="17" name="Group 16"/>
          <p:cNvGrpSpPr/>
          <p:nvPr/>
        </p:nvGrpSpPr>
        <p:grpSpPr>
          <a:xfrm>
            <a:off x="304801" y="1676400"/>
            <a:ext cx="2362199" cy="1263181"/>
            <a:chOff x="0" y="14391"/>
            <a:chExt cx="2488532" cy="795600"/>
          </a:xfrm>
        </p:grpSpPr>
        <p:sp>
          <p:nvSpPr>
            <p:cNvPr id="18" name="Rounded Rectangle 17"/>
            <p:cNvSpPr/>
            <p:nvPr/>
          </p:nvSpPr>
          <p:spPr>
            <a:xfrm>
              <a:off x="0" y="14391"/>
              <a:ext cx="24885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Rounded Rectangle 4"/>
            <p:cNvSpPr/>
            <p:nvPr/>
          </p:nvSpPr>
          <p:spPr>
            <a:xfrm>
              <a:off x="38838" y="53229"/>
              <a:ext cx="24108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Exports control interface used to discover supported fabric interfaces</a:t>
              </a:r>
              <a:endParaRPr lang="en-US" sz="2000" kern="12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5359066" y="1234666"/>
            <a:ext cx="1777666" cy="771473"/>
            <a:chOff x="0" y="14391"/>
            <a:chExt cx="2488532" cy="795600"/>
          </a:xfrm>
        </p:grpSpPr>
        <p:sp>
          <p:nvSpPr>
            <p:cNvPr id="21" name="Rounded Rectangle 20"/>
            <p:cNvSpPr/>
            <p:nvPr/>
          </p:nvSpPr>
          <p:spPr>
            <a:xfrm>
              <a:off x="0" y="14391"/>
              <a:ext cx="24885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ounded Rectangle 4"/>
            <p:cNvSpPr/>
            <p:nvPr/>
          </p:nvSpPr>
          <p:spPr>
            <a:xfrm>
              <a:off x="38838" y="53229"/>
              <a:ext cx="24108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Defines fabric interfaces</a:t>
              </a:r>
              <a:endParaRPr lang="en-US" sz="20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755134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Interfaces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1905000"/>
            <a:ext cx="7315200" cy="19812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Fabric Interfaces (</a:t>
            </a:r>
            <a:r>
              <a:rPr lang="en-US" b="1" dirty="0" smtClean="0">
                <a:solidFill>
                  <a:schemeClr val="tx1"/>
                </a:solidFill>
              </a:rPr>
              <a:t>examples only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971800" y="2299025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Message Queue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19200" y="2286001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Control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Interface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706353" y="2299027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RDMA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477000" y="2296026"/>
            <a:ext cx="1333500" cy="5454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Atomics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971800" y="3115665"/>
            <a:ext cx="1333500" cy="53840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Active Messaging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4706353" y="3117167"/>
            <a:ext cx="1333500" cy="53840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Tag Matching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477000" y="3114164"/>
            <a:ext cx="1333500" cy="538408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Collective Operations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203158" y="3117167"/>
            <a:ext cx="1333500" cy="535405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CM Services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914400" y="4038600"/>
            <a:ext cx="7315200" cy="198120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dirty="0" smtClean="0">
                <a:solidFill>
                  <a:schemeClr val="tx1"/>
                </a:solidFill>
              </a:rPr>
              <a:t>Fabric Provider Implementation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971800" y="4432625"/>
            <a:ext cx="1333500" cy="5454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Message Queue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219200" y="5247764"/>
            <a:ext cx="1333500" cy="5454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CM Services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706353" y="4432627"/>
            <a:ext cx="1333500" cy="5454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RDMA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477000" y="5247764"/>
            <a:ext cx="1333500" cy="538408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Collective Operations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203158" y="4432627"/>
            <a:ext cx="1333500" cy="54543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Control Interface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740066" y="1295400"/>
            <a:ext cx="2870534" cy="771473"/>
            <a:chOff x="0" y="14391"/>
            <a:chExt cx="2488532" cy="795600"/>
          </a:xfrm>
        </p:grpSpPr>
        <p:sp>
          <p:nvSpPr>
            <p:cNvPr id="27" name="Rounded Rectangle 26"/>
            <p:cNvSpPr/>
            <p:nvPr/>
          </p:nvSpPr>
          <p:spPr>
            <a:xfrm>
              <a:off x="0" y="14391"/>
              <a:ext cx="24885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ounded Rectangle 4"/>
            <p:cNvSpPr/>
            <p:nvPr/>
          </p:nvSpPr>
          <p:spPr>
            <a:xfrm>
              <a:off x="38838" y="53229"/>
              <a:ext cx="24108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Framework defines multiple interfaces</a:t>
              </a:r>
              <a:endParaRPr lang="en-US" sz="2400" kern="1200" dirty="0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2590800" y="5781727"/>
            <a:ext cx="3810000" cy="771473"/>
            <a:chOff x="0" y="14391"/>
            <a:chExt cx="2488532" cy="795600"/>
          </a:xfrm>
        </p:grpSpPr>
        <p:sp>
          <p:nvSpPr>
            <p:cNvPr id="42" name="Rounded Rectangle 41"/>
            <p:cNvSpPr/>
            <p:nvPr/>
          </p:nvSpPr>
          <p:spPr>
            <a:xfrm>
              <a:off x="0" y="14391"/>
              <a:ext cx="2488532" cy="795600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3" name="Rounded Rectangle 4"/>
            <p:cNvSpPr/>
            <p:nvPr/>
          </p:nvSpPr>
          <p:spPr>
            <a:xfrm>
              <a:off x="38838" y="53229"/>
              <a:ext cx="2410856" cy="71792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lvl="0" algn="ctr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Vendors provide optimized implementations</a:t>
              </a:r>
              <a:endParaRPr lang="en-US" sz="2400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508410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Fabric Interfaces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Defines philosophy for interfaces and extensions</a:t>
            </a:r>
          </a:p>
          <a:p>
            <a:r>
              <a:rPr lang="en-US" i="1" dirty="0"/>
              <a:t>Exports</a:t>
            </a:r>
            <a:r>
              <a:rPr lang="en-US" dirty="0"/>
              <a:t> a minimal </a:t>
            </a:r>
            <a:r>
              <a:rPr lang="en-US" dirty="0" smtClean="0"/>
              <a:t>API</a:t>
            </a:r>
          </a:p>
          <a:p>
            <a:pPr lvl="1"/>
            <a:r>
              <a:rPr lang="en-US" dirty="0" smtClean="0"/>
              <a:t>Control interface</a:t>
            </a:r>
            <a:endParaRPr lang="en-US" dirty="0"/>
          </a:p>
          <a:p>
            <a:r>
              <a:rPr lang="en-US" dirty="0" smtClean="0"/>
              <a:t>Providers built into library</a:t>
            </a:r>
          </a:p>
          <a:p>
            <a:pPr lvl="1"/>
            <a:r>
              <a:rPr lang="en-US" dirty="0" smtClean="0"/>
              <a:t>Support external providers</a:t>
            </a:r>
          </a:p>
          <a:p>
            <a:r>
              <a:rPr lang="en-US" dirty="0" smtClean="0"/>
              <a:t>Design to be redistributable</a:t>
            </a:r>
          </a:p>
          <a:p>
            <a:pPr lvl="1"/>
            <a:r>
              <a:rPr lang="en-US" dirty="0" smtClean="0"/>
              <a:t>Define guidelines for vendor distribution</a:t>
            </a:r>
          </a:p>
          <a:p>
            <a:pPr lvl="1"/>
            <a:r>
              <a:rPr lang="en-US" dirty="0" smtClean="0"/>
              <a:t>Allow for application optimized build</a:t>
            </a:r>
          </a:p>
          <a:p>
            <a:r>
              <a:rPr lang="en-US" dirty="0" smtClean="0"/>
              <a:t>Includes initial objects and interface definitions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38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6713</TotalTime>
  <Words>1506</Words>
  <Application>Microsoft Office PowerPoint</Application>
  <PresentationFormat>On-screen Show (4:3)</PresentationFormat>
  <Paragraphs>620</Paragraphs>
  <Slides>40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Office Theme</vt:lpstr>
      <vt:lpstr>Custom Design</vt:lpstr>
      <vt:lpstr>OpenFabrics 2.0</vt:lpstr>
      <vt:lpstr>Claims</vt:lpstr>
      <vt:lpstr>Proposal</vt:lpstr>
      <vt:lpstr>Analysis A “Brief” Look at API Requirements</vt:lpstr>
      <vt:lpstr>Observations</vt:lpstr>
      <vt:lpstr>Proposed OpenFabrics Framework</vt:lpstr>
      <vt:lpstr>Architecture</vt:lpstr>
      <vt:lpstr>Fabric Interfaces</vt:lpstr>
      <vt:lpstr>Fabric Interfaces</vt:lpstr>
      <vt:lpstr>Philosophy</vt:lpstr>
      <vt:lpstr>Philosophy</vt:lpstr>
      <vt:lpstr>Thoughts</vt:lpstr>
      <vt:lpstr>Sending Using Verbs</vt:lpstr>
      <vt:lpstr>Sending Using Verbs</vt:lpstr>
      <vt:lpstr>Alternative Model?</vt:lpstr>
      <vt:lpstr>Sending Using Verbs</vt:lpstr>
      <vt:lpstr>Verbs Completions</vt:lpstr>
      <vt:lpstr>Verbs Completions</vt:lpstr>
      <vt:lpstr>Proposal Summary</vt:lpstr>
      <vt:lpstr>Moving Forward</vt:lpstr>
      <vt:lpstr>Open Fabrics 2.0</vt:lpstr>
      <vt:lpstr>Path Forward</vt:lpstr>
      <vt:lpstr>Path Forward</vt:lpstr>
      <vt:lpstr>Philosophy</vt:lpstr>
      <vt:lpstr>Architecture</vt:lpstr>
      <vt:lpstr>Control Interface</vt:lpstr>
      <vt:lpstr>Object Model</vt:lpstr>
      <vt:lpstr>Fabric Interface Descriptors</vt:lpstr>
      <vt:lpstr>Fabric Socket Interfaces</vt:lpstr>
      <vt:lpstr>Event Collectors</vt:lpstr>
      <vt:lpstr>Address Vectors</vt:lpstr>
      <vt:lpstr>Compatibility</vt:lpstr>
      <vt:lpstr>Adjacent Interfaces</vt:lpstr>
      <vt:lpstr>Mapping Between Interfaces</vt:lpstr>
      <vt:lpstr>Moving Forward</vt:lpstr>
      <vt:lpstr>Fabric Information</vt:lpstr>
      <vt:lpstr>Base Fabric Descriptor</vt:lpstr>
      <vt:lpstr>FI - Communication</vt:lpstr>
      <vt:lpstr>FI – Communication - MSG</vt:lpstr>
      <vt:lpstr>FI – Communication</vt:lpstr>
    </vt:vector>
  </TitlesOfParts>
  <Company>admin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sean</cp:lastModifiedBy>
  <cp:revision>541</cp:revision>
  <dcterms:created xsi:type="dcterms:W3CDTF">2009-09-15T00:09:16Z</dcterms:created>
  <dcterms:modified xsi:type="dcterms:W3CDTF">2013-11-06T03:29:17Z</dcterms:modified>
</cp:coreProperties>
</file>