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</p:sldMasterIdLst>
  <p:notesMasterIdLst>
    <p:notesMasterId r:id="rId13"/>
  </p:notesMasterIdLst>
  <p:handoutMasterIdLst>
    <p:handoutMasterId r:id="rId14"/>
  </p:handoutMasterIdLst>
  <p:sldIdLst>
    <p:sldId id="262" r:id="rId3"/>
    <p:sldId id="263" r:id="rId4"/>
    <p:sldId id="269" r:id="rId5"/>
    <p:sldId id="270" r:id="rId6"/>
    <p:sldId id="271" r:id="rId7"/>
    <p:sldId id="272" r:id="rId8"/>
    <p:sldId id="273" r:id="rId9"/>
    <p:sldId id="265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87" autoAdjust="0"/>
  </p:normalViewPr>
  <p:slideViewPr>
    <p:cSldViewPr snapToObjects="1">
      <p:cViewPr varScale="1">
        <p:scale>
          <a:sx n="80" d="100"/>
          <a:sy n="80" d="100"/>
        </p:scale>
        <p:origin x="-744" y="-90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CF6DAD-E12D-4E17-B47B-9A6B2A1ED02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663BA8-33E2-45D7-B668-A5C4FA70DE41}">
      <dgm:prSet custT="1"/>
      <dgm:spPr>
        <a:solidFill>
          <a:schemeClr val="tx1"/>
        </a:solidFill>
      </dgm:spPr>
      <dgm:t>
        <a:bodyPr/>
        <a:lstStyle/>
        <a:p>
          <a:pPr algn="ctr" rtl="0"/>
          <a:r>
            <a:rPr lang="en-US" sz="2000" b="1" i="1" dirty="0" smtClean="0"/>
            <a:t>Cohesive </a:t>
          </a:r>
          <a:r>
            <a:rPr lang="en-US" sz="2000" dirty="0" smtClean="0"/>
            <a:t>interfaces,</a:t>
          </a:r>
          <a:br>
            <a:rPr lang="en-US" sz="2000" dirty="0" smtClean="0"/>
          </a:br>
          <a:r>
            <a:rPr lang="en-US" sz="2000" dirty="0" smtClean="0"/>
            <a:t>not merely a union</a:t>
          </a:r>
          <a:endParaRPr lang="en-US" sz="2000" dirty="0"/>
        </a:p>
      </dgm:t>
    </dgm:pt>
    <dgm:pt modelId="{D3067651-DCA9-4FD7-B11F-EFCFA93CEAFD}" type="parTrans" cxnId="{B1F90320-2864-4988-A6FE-63F18F3D1CC9}">
      <dgm:prSet/>
      <dgm:spPr/>
      <dgm:t>
        <a:bodyPr/>
        <a:lstStyle/>
        <a:p>
          <a:pPr algn="ctr"/>
          <a:endParaRPr lang="en-US" sz="2000"/>
        </a:p>
      </dgm:t>
    </dgm:pt>
    <dgm:pt modelId="{570D9377-B9A5-468B-AF04-77BE20EBB128}" type="sibTrans" cxnId="{B1F90320-2864-4988-A6FE-63F18F3D1CC9}">
      <dgm:prSet/>
      <dgm:spPr/>
      <dgm:t>
        <a:bodyPr/>
        <a:lstStyle/>
        <a:p>
          <a:pPr algn="ctr"/>
          <a:endParaRPr lang="en-US" sz="2000"/>
        </a:p>
      </dgm:t>
    </dgm:pt>
    <dgm:pt modelId="{48286946-370A-4A3B-BD87-F7206FDE492A}" type="pres">
      <dgm:prSet presAssocID="{04CF6DAD-E12D-4E17-B47B-9A6B2A1ED02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05D181-EDB3-438E-A6C6-275248654F9A}" type="pres">
      <dgm:prSet presAssocID="{EA663BA8-33E2-45D7-B668-A5C4FA70DE41}" presName="parentText" presStyleLbl="node1" presStyleIdx="0" presStyleCnt="1" custLinFactNeighborX="11428" custLinFactNeighborY="-2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F9C4EE1-2385-4E4E-9501-7380F11ECB4E}" type="presOf" srcId="{EA663BA8-33E2-45D7-B668-A5C4FA70DE41}" destId="{8205D181-EDB3-438E-A6C6-275248654F9A}" srcOrd="0" destOrd="0" presId="urn:microsoft.com/office/officeart/2005/8/layout/vList2"/>
    <dgm:cxn modelId="{4B66A80B-900B-4DE8-8A8A-572864143BD9}" type="presOf" srcId="{04CF6DAD-E12D-4E17-B47B-9A6B2A1ED029}" destId="{48286946-370A-4A3B-BD87-F7206FDE492A}" srcOrd="0" destOrd="0" presId="urn:microsoft.com/office/officeart/2005/8/layout/vList2"/>
    <dgm:cxn modelId="{B1F90320-2864-4988-A6FE-63F18F3D1CC9}" srcId="{04CF6DAD-E12D-4E17-B47B-9A6B2A1ED029}" destId="{EA663BA8-33E2-45D7-B668-A5C4FA70DE41}" srcOrd="0" destOrd="0" parTransId="{D3067651-DCA9-4FD7-B11F-EFCFA93CEAFD}" sibTransId="{570D9377-B9A5-468B-AF04-77BE20EBB128}"/>
    <dgm:cxn modelId="{8365E49A-B0D3-48A2-96A9-08F9E2BCD129}" type="presParOf" srcId="{48286946-370A-4A3B-BD87-F7206FDE492A}" destId="{8205D181-EDB3-438E-A6C6-275248654F9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CF6DAD-E12D-4E17-B47B-9A6B2A1ED02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663BA8-33E2-45D7-B668-A5C4FA70DE41}">
      <dgm:prSet custT="1"/>
      <dgm:spPr/>
      <dgm:t>
        <a:bodyPr/>
        <a:lstStyle/>
        <a:p>
          <a:pPr algn="ctr" rtl="0"/>
          <a:r>
            <a:rPr lang="en-US" sz="1800" dirty="0" smtClean="0"/>
            <a:t>Providers can integrate into framework with minimal changes</a:t>
          </a:r>
          <a:endParaRPr lang="en-US" sz="1800" dirty="0"/>
        </a:p>
      </dgm:t>
    </dgm:pt>
    <dgm:pt modelId="{D3067651-DCA9-4FD7-B11F-EFCFA93CEAFD}" type="parTrans" cxnId="{B1F90320-2864-4988-A6FE-63F18F3D1CC9}">
      <dgm:prSet/>
      <dgm:spPr/>
      <dgm:t>
        <a:bodyPr/>
        <a:lstStyle/>
        <a:p>
          <a:pPr algn="ctr"/>
          <a:endParaRPr lang="en-US" sz="1800"/>
        </a:p>
      </dgm:t>
    </dgm:pt>
    <dgm:pt modelId="{570D9377-B9A5-468B-AF04-77BE20EBB128}" type="sibTrans" cxnId="{B1F90320-2864-4988-A6FE-63F18F3D1CC9}">
      <dgm:prSet/>
      <dgm:spPr/>
      <dgm:t>
        <a:bodyPr/>
        <a:lstStyle/>
        <a:p>
          <a:pPr algn="ctr"/>
          <a:endParaRPr lang="en-US" sz="1800"/>
        </a:p>
      </dgm:t>
    </dgm:pt>
    <dgm:pt modelId="{48286946-370A-4A3B-BD87-F7206FDE492A}" type="pres">
      <dgm:prSet presAssocID="{04CF6DAD-E12D-4E17-B47B-9A6B2A1ED02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05D181-EDB3-438E-A6C6-275248654F9A}" type="pres">
      <dgm:prSet presAssocID="{EA663BA8-33E2-45D7-B668-A5C4FA70DE4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C4B6171-0E9F-4C2E-BA62-01475522F2CC}" type="presOf" srcId="{04CF6DAD-E12D-4E17-B47B-9A6B2A1ED029}" destId="{48286946-370A-4A3B-BD87-F7206FDE492A}" srcOrd="0" destOrd="0" presId="urn:microsoft.com/office/officeart/2005/8/layout/vList2"/>
    <dgm:cxn modelId="{B1F90320-2864-4988-A6FE-63F18F3D1CC9}" srcId="{04CF6DAD-E12D-4E17-B47B-9A6B2A1ED029}" destId="{EA663BA8-33E2-45D7-B668-A5C4FA70DE41}" srcOrd="0" destOrd="0" parTransId="{D3067651-DCA9-4FD7-B11F-EFCFA93CEAFD}" sibTransId="{570D9377-B9A5-468B-AF04-77BE20EBB128}"/>
    <dgm:cxn modelId="{006BFCD3-84CA-410E-870A-A09A707DAD65}" type="presOf" srcId="{EA663BA8-33E2-45D7-B668-A5C4FA70DE41}" destId="{8205D181-EDB3-438E-A6C6-275248654F9A}" srcOrd="0" destOrd="0" presId="urn:microsoft.com/office/officeart/2005/8/layout/vList2"/>
    <dgm:cxn modelId="{997D7066-94B6-4D72-AF5A-3EA3677FCCF1}" type="presParOf" srcId="{48286946-370A-4A3B-BD87-F7206FDE492A}" destId="{8205D181-EDB3-438E-A6C6-275248654F9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CF6DAD-E12D-4E17-B47B-9A6B2A1ED02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663BA8-33E2-45D7-B668-A5C4FA70DE41}">
      <dgm:prSet custT="1"/>
      <dgm:spPr/>
      <dgm:t>
        <a:bodyPr/>
        <a:lstStyle/>
        <a:p>
          <a:pPr rtl="0"/>
          <a:r>
            <a:rPr lang="en-US" sz="1800" dirty="0" smtClean="0"/>
            <a:t>Providers leverage abstraction layer and RDMA CM capabilities</a:t>
          </a:r>
          <a:endParaRPr lang="en-US" sz="1800" dirty="0"/>
        </a:p>
      </dgm:t>
    </dgm:pt>
    <dgm:pt modelId="{D3067651-DCA9-4FD7-B11F-EFCFA93CEAFD}" type="parTrans" cxnId="{B1F90320-2864-4988-A6FE-63F18F3D1CC9}">
      <dgm:prSet/>
      <dgm:spPr/>
      <dgm:t>
        <a:bodyPr/>
        <a:lstStyle/>
        <a:p>
          <a:endParaRPr lang="en-US" sz="1800"/>
        </a:p>
      </dgm:t>
    </dgm:pt>
    <dgm:pt modelId="{570D9377-B9A5-468B-AF04-77BE20EBB128}" type="sibTrans" cxnId="{B1F90320-2864-4988-A6FE-63F18F3D1CC9}">
      <dgm:prSet/>
      <dgm:spPr/>
      <dgm:t>
        <a:bodyPr/>
        <a:lstStyle/>
        <a:p>
          <a:endParaRPr lang="en-US" sz="1800"/>
        </a:p>
      </dgm:t>
    </dgm:pt>
    <dgm:pt modelId="{39F32943-A838-4CFF-9D18-B6AC104FEC04}">
      <dgm:prSet custT="1"/>
      <dgm:spPr/>
      <dgm:t>
        <a:bodyPr/>
        <a:lstStyle/>
        <a:p>
          <a:pPr rtl="0"/>
          <a:r>
            <a:rPr lang="en-US" sz="1800" dirty="0" smtClean="0"/>
            <a:t>Add optimize data transfers and completion processing calls to avoid translation overhead </a:t>
          </a:r>
          <a:endParaRPr lang="en-US" sz="1800" dirty="0"/>
        </a:p>
      </dgm:t>
    </dgm:pt>
    <dgm:pt modelId="{2B6E3D36-D635-4C2C-937E-490AA04B37B6}" type="parTrans" cxnId="{825D045B-710D-425D-B1D8-9D056757E09E}">
      <dgm:prSet/>
      <dgm:spPr/>
      <dgm:t>
        <a:bodyPr/>
        <a:lstStyle/>
        <a:p>
          <a:endParaRPr lang="en-US" sz="1800"/>
        </a:p>
      </dgm:t>
    </dgm:pt>
    <dgm:pt modelId="{F269A09B-82C8-4844-A70B-28B30861860B}" type="sibTrans" cxnId="{825D045B-710D-425D-B1D8-9D056757E09E}">
      <dgm:prSet/>
      <dgm:spPr/>
      <dgm:t>
        <a:bodyPr/>
        <a:lstStyle/>
        <a:p>
          <a:endParaRPr lang="en-US" sz="1800"/>
        </a:p>
      </dgm:t>
    </dgm:pt>
    <dgm:pt modelId="{48286946-370A-4A3B-BD87-F7206FDE492A}" type="pres">
      <dgm:prSet presAssocID="{04CF6DAD-E12D-4E17-B47B-9A6B2A1ED02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05D181-EDB3-438E-A6C6-275248654F9A}" type="pres">
      <dgm:prSet presAssocID="{EA663BA8-33E2-45D7-B668-A5C4FA70DE4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10EFBB-0065-438A-92EC-B0BA02211450}" type="pres">
      <dgm:prSet presAssocID="{570D9377-B9A5-468B-AF04-77BE20EBB128}" presName="spacer" presStyleCnt="0"/>
      <dgm:spPr/>
      <dgm:t>
        <a:bodyPr/>
        <a:lstStyle/>
        <a:p>
          <a:endParaRPr lang="en-US"/>
        </a:p>
      </dgm:t>
    </dgm:pt>
    <dgm:pt modelId="{A4BECC86-9CF1-4F95-BCBE-C96A992D4A78}" type="pres">
      <dgm:prSet presAssocID="{39F32943-A838-4CFF-9D18-B6AC104FEC0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1E40B79-F959-4A03-939C-D32959A4BF5A}" type="presOf" srcId="{39F32943-A838-4CFF-9D18-B6AC104FEC04}" destId="{A4BECC86-9CF1-4F95-BCBE-C96A992D4A78}" srcOrd="0" destOrd="0" presId="urn:microsoft.com/office/officeart/2005/8/layout/vList2"/>
    <dgm:cxn modelId="{DA5AA261-2DC5-4834-A2DF-6C5570737FAC}" type="presOf" srcId="{EA663BA8-33E2-45D7-B668-A5C4FA70DE41}" destId="{8205D181-EDB3-438E-A6C6-275248654F9A}" srcOrd="0" destOrd="0" presId="urn:microsoft.com/office/officeart/2005/8/layout/vList2"/>
    <dgm:cxn modelId="{E0008461-E0D1-48C9-B26C-6021CF022F70}" type="presOf" srcId="{04CF6DAD-E12D-4E17-B47B-9A6B2A1ED029}" destId="{48286946-370A-4A3B-BD87-F7206FDE492A}" srcOrd="0" destOrd="0" presId="urn:microsoft.com/office/officeart/2005/8/layout/vList2"/>
    <dgm:cxn modelId="{825D045B-710D-425D-B1D8-9D056757E09E}" srcId="{04CF6DAD-E12D-4E17-B47B-9A6B2A1ED029}" destId="{39F32943-A838-4CFF-9D18-B6AC104FEC04}" srcOrd="1" destOrd="0" parTransId="{2B6E3D36-D635-4C2C-937E-490AA04B37B6}" sibTransId="{F269A09B-82C8-4844-A70B-28B30861860B}"/>
    <dgm:cxn modelId="{B1F90320-2864-4988-A6FE-63F18F3D1CC9}" srcId="{04CF6DAD-E12D-4E17-B47B-9A6B2A1ED029}" destId="{EA663BA8-33E2-45D7-B668-A5C4FA70DE41}" srcOrd="0" destOrd="0" parTransId="{D3067651-DCA9-4FD7-B11F-EFCFA93CEAFD}" sibTransId="{570D9377-B9A5-468B-AF04-77BE20EBB128}"/>
    <dgm:cxn modelId="{6675640B-E530-4E6F-9324-86E7B1F9C4EA}" type="presParOf" srcId="{48286946-370A-4A3B-BD87-F7206FDE492A}" destId="{8205D181-EDB3-438E-A6C6-275248654F9A}" srcOrd="0" destOrd="0" presId="urn:microsoft.com/office/officeart/2005/8/layout/vList2"/>
    <dgm:cxn modelId="{61E0FEEE-7575-45A8-AF76-1B7CADD4DEC4}" type="presParOf" srcId="{48286946-370A-4A3B-BD87-F7206FDE492A}" destId="{E110EFBB-0065-438A-92EC-B0BA02211450}" srcOrd="1" destOrd="0" presId="urn:microsoft.com/office/officeart/2005/8/layout/vList2"/>
    <dgm:cxn modelId="{7E92B3CA-5D52-41D4-B7BC-07A560535566}" type="presParOf" srcId="{48286946-370A-4A3B-BD87-F7206FDE492A}" destId="{A4BECC86-9CF1-4F95-BCBE-C96A992D4A7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3DDC3DF-AEAD-42FB-8924-69CE0CF0DDE2}" type="doc">
      <dgm:prSet loTypeId="urn:microsoft.com/office/officeart/2008/layout/HorizontalMultiLevelHierarchy" loCatId="hierarchy" qsTypeId="urn:microsoft.com/office/officeart/2005/8/quickstyle/3d6" qsCatId="3D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56D2E9B8-36D5-4467-9610-7ACDD8ECD4A4}">
      <dgm:prSet/>
      <dgm:spPr/>
      <dgm:t>
        <a:bodyPr/>
        <a:lstStyle/>
        <a:p>
          <a:pPr rtl="0"/>
          <a:r>
            <a:rPr lang="en-US" dirty="0" smtClean="0"/>
            <a:t>FID</a:t>
          </a:r>
          <a:endParaRPr lang="en-US" dirty="0"/>
        </a:p>
      </dgm:t>
    </dgm:pt>
    <dgm:pt modelId="{F2519B41-05C2-4771-9E5A-31DCFFAFDD80}" type="parTrans" cxnId="{144537EB-A5AA-48E2-ACA6-1BF0681D3ED9}">
      <dgm:prSet/>
      <dgm:spPr/>
      <dgm:t>
        <a:bodyPr/>
        <a:lstStyle/>
        <a:p>
          <a:endParaRPr lang="en-US"/>
        </a:p>
      </dgm:t>
    </dgm:pt>
    <dgm:pt modelId="{2BAEEA65-BDB7-4EA9-97CB-86B8359AE790}" type="sibTrans" cxnId="{144537EB-A5AA-48E2-ACA6-1BF0681D3ED9}">
      <dgm:prSet/>
      <dgm:spPr/>
      <dgm:t>
        <a:bodyPr/>
        <a:lstStyle/>
        <a:p>
          <a:endParaRPr lang="en-US"/>
        </a:p>
      </dgm:t>
    </dgm:pt>
    <dgm:pt modelId="{DB470F41-C89F-4280-BCDB-74CC6D54C839}">
      <dgm:prSet/>
      <dgm:spPr/>
      <dgm:t>
        <a:bodyPr/>
        <a:lstStyle/>
        <a:p>
          <a:pPr rtl="0"/>
          <a:r>
            <a:rPr lang="en-US" dirty="0" smtClean="0"/>
            <a:t>Socket</a:t>
          </a:r>
          <a:endParaRPr lang="en-US" dirty="0"/>
        </a:p>
      </dgm:t>
    </dgm:pt>
    <dgm:pt modelId="{F412B5D2-A102-4AE3-B5D5-E0E241D189DA}" type="parTrans" cxnId="{B62369BF-8156-4354-A6E0-EB98E840D1AB}">
      <dgm:prSet/>
      <dgm:spPr/>
      <dgm:t>
        <a:bodyPr/>
        <a:lstStyle/>
        <a:p>
          <a:endParaRPr lang="en-US"/>
        </a:p>
      </dgm:t>
    </dgm:pt>
    <dgm:pt modelId="{60CCB325-973F-475E-A3A4-C0760F47E026}" type="sibTrans" cxnId="{B62369BF-8156-4354-A6E0-EB98E840D1AB}">
      <dgm:prSet/>
      <dgm:spPr/>
      <dgm:t>
        <a:bodyPr/>
        <a:lstStyle/>
        <a:p>
          <a:endParaRPr lang="en-US"/>
        </a:p>
      </dgm:t>
    </dgm:pt>
    <dgm:pt modelId="{A565493B-CD1C-429F-87B0-CF2B9E05D47D}">
      <dgm:prSet/>
      <dgm:spPr/>
      <dgm:t>
        <a:bodyPr/>
        <a:lstStyle/>
        <a:p>
          <a:pPr rtl="0"/>
          <a:r>
            <a:rPr lang="en-US" dirty="0" smtClean="0"/>
            <a:t>Reliable datagram message</a:t>
          </a:r>
          <a:endParaRPr lang="en-US" dirty="0"/>
        </a:p>
      </dgm:t>
    </dgm:pt>
    <dgm:pt modelId="{535C8C8E-07E8-496C-93CF-698E5A1A603B}" type="parTrans" cxnId="{7BB56636-DA7D-44B8-99C4-5F4DEE21111D}">
      <dgm:prSet/>
      <dgm:spPr/>
      <dgm:t>
        <a:bodyPr/>
        <a:lstStyle/>
        <a:p>
          <a:endParaRPr lang="en-US"/>
        </a:p>
      </dgm:t>
    </dgm:pt>
    <dgm:pt modelId="{F1A6F314-BB19-4BD3-9D50-D868586F3CD7}" type="sibTrans" cxnId="{7BB56636-DA7D-44B8-99C4-5F4DEE21111D}">
      <dgm:prSet/>
      <dgm:spPr/>
      <dgm:t>
        <a:bodyPr/>
        <a:lstStyle/>
        <a:p>
          <a:endParaRPr lang="en-US"/>
        </a:p>
      </dgm:t>
    </dgm:pt>
    <dgm:pt modelId="{4D86A6F6-B46E-422D-91D7-3DC28D6FEC54}">
      <dgm:prSet/>
      <dgm:spPr/>
      <dgm:t>
        <a:bodyPr/>
        <a:lstStyle/>
        <a:p>
          <a:pPr rtl="0"/>
          <a:r>
            <a:rPr lang="en-US" dirty="0" smtClean="0"/>
            <a:t>Message queue</a:t>
          </a:r>
          <a:endParaRPr lang="en-US" dirty="0"/>
        </a:p>
      </dgm:t>
    </dgm:pt>
    <dgm:pt modelId="{8CF2279A-00C5-4F1D-A8E7-D52E7B449D6B}" type="parTrans" cxnId="{52F47716-DCD0-484C-8615-8467DCAC804F}">
      <dgm:prSet/>
      <dgm:spPr/>
      <dgm:t>
        <a:bodyPr/>
        <a:lstStyle/>
        <a:p>
          <a:endParaRPr lang="en-US"/>
        </a:p>
      </dgm:t>
    </dgm:pt>
    <dgm:pt modelId="{F7FB1250-724E-46E2-AFD2-5F7B9469A5D7}" type="sibTrans" cxnId="{52F47716-DCD0-484C-8615-8467DCAC804F}">
      <dgm:prSet/>
      <dgm:spPr/>
      <dgm:t>
        <a:bodyPr/>
        <a:lstStyle/>
        <a:p>
          <a:endParaRPr lang="en-US"/>
        </a:p>
      </dgm:t>
    </dgm:pt>
    <dgm:pt modelId="{2888AD6B-7532-4719-8CB1-CC1CFB6957FF}">
      <dgm:prSet/>
      <dgm:spPr/>
      <dgm:t>
        <a:bodyPr/>
        <a:lstStyle/>
        <a:p>
          <a:pPr rtl="0"/>
          <a:r>
            <a:rPr lang="en-US" dirty="0" smtClean="0"/>
            <a:t>Event collector</a:t>
          </a:r>
          <a:endParaRPr lang="en-US" dirty="0"/>
        </a:p>
      </dgm:t>
    </dgm:pt>
    <dgm:pt modelId="{20B554C8-AFD6-48A2-8420-243B54F5399E}" type="parTrans" cxnId="{3E8B0987-2A0F-42FE-8827-B32C2262E4D9}">
      <dgm:prSet/>
      <dgm:spPr/>
      <dgm:t>
        <a:bodyPr/>
        <a:lstStyle/>
        <a:p>
          <a:endParaRPr lang="en-US"/>
        </a:p>
      </dgm:t>
    </dgm:pt>
    <dgm:pt modelId="{847B7BF7-ABAB-40ED-AD5B-A9500E31C563}" type="sibTrans" cxnId="{3E8B0987-2A0F-42FE-8827-B32C2262E4D9}">
      <dgm:prSet/>
      <dgm:spPr/>
      <dgm:t>
        <a:bodyPr/>
        <a:lstStyle/>
        <a:p>
          <a:endParaRPr lang="en-US"/>
        </a:p>
      </dgm:t>
    </dgm:pt>
    <dgm:pt modelId="{570E99D6-A544-4FFA-BA47-32638C9E0B7B}">
      <dgm:prSet/>
      <dgm:spPr/>
      <dgm:t>
        <a:bodyPr/>
        <a:lstStyle/>
        <a:p>
          <a:pPr rtl="0"/>
          <a:r>
            <a:rPr lang="en-US" dirty="0" smtClean="0"/>
            <a:t>Completion queue</a:t>
          </a:r>
          <a:endParaRPr lang="en-US" dirty="0"/>
        </a:p>
      </dgm:t>
    </dgm:pt>
    <dgm:pt modelId="{D994E517-D407-4A5A-B9BC-BBC2CD5C9A56}" type="parTrans" cxnId="{32136E81-EF98-4A78-8184-A14EB5973066}">
      <dgm:prSet/>
      <dgm:spPr/>
      <dgm:t>
        <a:bodyPr/>
        <a:lstStyle/>
        <a:p>
          <a:endParaRPr lang="en-US"/>
        </a:p>
      </dgm:t>
    </dgm:pt>
    <dgm:pt modelId="{A6C87DA6-A478-48C9-84A0-78F93B308551}" type="sibTrans" cxnId="{32136E81-EF98-4A78-8184-A14EB5973066}">
      <dgm:prSet/>
      <dgm:spPr/>
      <dgm:t>
        <a:bodyPr/>
        <a:lstStyle/>
        <a:p>
          <a:endParaRPr lang="en-US"/>
        </a:p>
      </dgm:t>
    </dgm:pt>
    <dgm:pt modelId="{48A73345-79BF-4F3E-90CB-3F2339CCFB05}">
      <dgm:prSet/>
      <dgm:spPr/>
      <dgm:t>
        <a:bodyPr/>
        <a:lstStyle/>
        <a:p>
          <a:pPr rtl="0"/>
          <a:r>
            <a:rPr lang="en-US" dirty="0" smtClean="0"/>
            <a:t>CM events</a:t>
          </a:r>
          <a:endParaRPr lang="en-US" dirty="0"/>
        </a:p>
      </dgm:t>
    </dgm:pt>
    <dgm:pt modelId="{9138AA4B-02A0-4F93-BBA0-8AD3CD10842B}" type="parTrans" cxnId="{87261DA6-D32B-4402-94A3-B4C2B47E6E80}">
      <dgm:prSet/>
      <dgm:spPr/>
      <dgm:t>
        <a:bodyPr/>
        <a:lstStyle/>
        <a:p>
          <a:endParaRPr lang="en-US"/>
        </a:p>
      </dgm:t>
    </dgm:pt>
    <dgm:pt modelId="{0A1BE04B-FB1D-4615-8F90-F7B0D1E46A06}" type="sibTrans" cxnId="{87261DA6-D32B-4402-94A3-B4C2B47E6E80}">
      <dgm:prSet/>
      <dgm:spPr/>
      <dgm:t>
        <a:bodyPr/>
        <a:lstStyle/>
        <a:p>
          <a:endParaRPr lang="en-US"/>
        </a:p>
      </dgm:t>
    </dgm:pt>
    <dgm:pt modelId="{0FEB202E-6F8E-4762-B39F-CFFD54DA2DAB}">
      <dgm:prSet/>
      <dgm:spPr/>
      <dgm:t>
        <a:bodyPr/>
        <a:lstStyle/>
        <a:p>
          <a:pPr rtl="0"/>
          <a:r>
            <a:rPr lang="en-US" dirty="0" smtClean="0"/>
            <a:t>Address vector</a:t>
          </a:r>
          <a:endParaRPr lang="en-US" dirty="0"/>
        </a:p>
      </dgm:t>
    </dgm:pt>
    <dgm:pt modelId="{8691231D-BF3D-4C67-8740-D14C12405636}" type="parTrans" cxnId="{9C50733C-0BF3-4347-B55E-4A1CAEC7AE82}">
      <dgm:prSet/>
      <dgm:spPr/>
      <dgm:t>
        <a:bodyPr/>
        <a:lstStyle/>
        <a:p>
          <a:endParaRPr lang="en-US"/>
        </a:p>
      </dgm:t>
    </dgm:pt>
    <dgm:pt modelId="{4118B635-3A53-4CC8-B2B8-D17FE8E43527}" type="sibTrans" cxnId="{9C50733C-0BF3-4347-B55E-4A1CAEC7AE82}">
      <dgm:prSet/>
      <dgm:spPr/>
      <dgm:t>
        <a:bodyPr/>
        <a:lstStyle/>
        <a:p>
          <a:endParaRPr lang="en-US"/>
        </a:p>
      </dgm:t>
    </dgm:pt>
    <dgm:pt modelId="{C352BB88-5669-457D-8734-2F3A89CCA25B}">
      <dgm:prSet/>
      <dgm:spPr/>
      <dgm:t>
        <a:bodyPr/>
        <a:lstStyle/>
        <a:p>
          <a:pPr rtl="0"/>
          <a:r>
            <a:rPr lang="en-US" dirty="0" smtClean="0"/>
            <a:t>Maps</a:t>
          </a:r>
          <a:endParaRPr lang="en-US" dirty="0"/>
        </a:p>
      </dgm:t>
    </dgm:pt>
    <dgm:pt modelId="{E01FC22C-8C52-46E0-90CA-1C0148360E32}" type="parTrans" cxnId="{5D5691FB-29EA-4A91-8717-CF032C4D22BB}">
      <dgm:prSet/>
      <dgm:spPr/>
      <dgm:t>
        <a:bodyPr/>
        <a:lstStyle/>
        <a:p>
          <a:endParaRPr lang="en-US"/>
        </a:p>
      </dgm:t>
    </dgm:pt>
    <dgm:pt modelId="{8C7CF152-E1E3-48C4-8E31-799D1991491B}" type="sibTrans" cxnId="{5D5691FB-29EA-4A91-8717-CF032C4D22BB}">
      <dgm:prSet/>
      <dgm:spPr/>
      <dgm:t>
        <a:bodyPr/>
        <a:lstStyle/>
        <a:p>
          <a:endParaRPr lang="en-US"/>
        </a:p>
      </dgm:t>
    </dgm:pt>
    <dgm:pt modelId="{EECFF6AF-A05C-4427-8A64-504337EE299D}">
      <dgm:prSet/>
      <dgm:spPr/>
      <dgm:t>
        <a:bodyPr/>
        <a:lstStyle/>
        <a:p>
          <a:pPr rtl="0"/>
          <a:r>
            <a:rPr lang="en-US" dirty="0" smtClean="0"/>
            <a:t>Tables</a:t>
          </a:r>
          <a:endParaRPr lang="en-US" dirty="0"/>
        </a:p>
      </dgm:t>
    </dgm:pt>
    <dgm:pt modelId="{0B5948A2-A66C-4017-B510-21C18D9BE685}" type="parTrans" cxnId="{F3F1A450-D805-4311-9BD2-14C31C717AB9}">
      <dgm:prSet/>
      <dgm:spPr/>
      <dgm:t>
        <a:bodyPr/>
        <a:lstStyle/>
        <a:p>
          <a:endParaRPr lang="en-US"/>
        </a:p>
      </dgm:t>
    </dgm:pt>
    <dgm:pt modelId="{FF17B296-F0C4-46AC-A47E-3E95627975FC}" type="sibTrans" cxnId="{F3F1A450-D805-4311-9BD2-14C31C717AB9}">
      <dgm:prSet/>
      <dgm:spPr/>
      <dgm:t>
        <a:bodyPr/>
        <a:lstStyle/>
        <a:p>
          <a:endParaRPr lang="en-US"/>
        </a:p>
      </dgm:t>
    </dgm:pt>
    <dgm:pt modelId="{034C95DC-FB56-477E-8157-2FC51301E2C7}">
      <dgm:prSet/>
      <dgm:spPr/>
      <dgm:t>
        <a:bodyPr/>
        <a:lstStyle/>
        <a:p>
          <a:pPr rtl="0"/>
          <a:r>
            <a:rPr lang="en-US" dirty="0" smtClean="0"/>
            <a:t>Interface</a:t>
          </a:r>
          <a:endParaRPr lang="en-US" dirty="0"/>
        </a:p>
      </dgm:t>
    </dgm:pt>
    <dgm:pt modelId="{FA0C4EEE-AF4A-4401-BC46-7E1286E57497}" type="parTrans" cxnId="{DDACC257-D015-49B4-93DC-DF8C4D22F902}">
      <dgm:prSet/>
      <dgm:spPr/>
      <dgm:t>
        <a:bodyPr/>
        <a:lstStyle/>
        <a:p>
          <a:endParaRPr lang="en-US"/>
        </a:p>
      </dgm:t>
    </dgm:pt>
    <dgm:pt modelId="{4E42A2F7-D459-45AE-8306-B1C7BB3397D2}" type="sibTrans" cxnId="{DDACC257-D015-49B4-93DC-DF8C4D22F902}">
      <dgm:prSet/>
      <dgm:spPr/>
      <dgm:t>
        <a:bodyPr/>
        <a:lstStyle/>
        <a:p>
          <a:endParaRPr lang="en-US"/>
        </a:p>
      </dgm:t>
    </dgm:pt>
    <dgm:pt modelId="{9E925B09-2F53-42C3-9F50-77D60BB1B30C}">
      <dgm:prSet/>
      <dgm:spPr/>
      <dgm:t>
        <a:bodyPr/>
        <a:lstStyle/>
        <a:p>
          <a:pPr rtl="0"/>
          <a:r>
            <a:rPr lang="en-US" dirty="0" err="1" smtClean="0"/>
            <a:t>uverbs</a:t>
          </a:r>
          <a:endParaRPr lang="en-US" dirty="0"/>
        </a:p>
      </dgm:t>
    </dgm:pt>
    <dgm:pt modelId="{F57D8427-8BF9-41A1-8F4B-9FA9C838F0C4}" type="parTrans" cxnId="{5121358D-D4F7-49CD-9418-DEE30767450D}">
      <dgm:prSet/>
      <dgm:spPr/>
      <dgm:t>
        <a:bodyPr/>
        <a:lstStyle/>
        <a:p>
          <a:endParaRPr lang="en-US"/>
        </a:p>
      </dgm:t>
    </dgm:pt>
    <dgm:pt modelId="{1B1BC37D-FC4C-48F8-91F1-29B9D5F2F7BD}" type="sibTrans" cxnId="{5121358D-D4F7-49CD-9418-DEE30767450D}">
      <dgm:prSet/>
      <dgm:spPr/>
      <dgm:t>
        <a:bodyPr/>
        <a:lstStyle/>
        <a:p>
          <a:endParaRPr lang="en-US"/>
        </a:p>
      </dgm:t>
    </dgm:pt>
    <dgm:pt modelId="{3B4DAA21-91E8-484E-A165-8429949DB5F4}">
      <dgm:prSet/>
      <dgm:spPr/>
      <dgm:t>
        <a:bodyPr/>
        <a:lstStyle/>
        <a:p>
          <a:pPr rtl="0"/>
          <a:r>
            <a:rPr lang="en-US" dirty="0" err="1" smtClean="0"/>
            <a:t>ucma</a:t>
          </a:r>
          <a:endParaRPr lang="en-US" dirty="0"/>
        </a:p>
      </dgm:t>
    </dgm:pt>
    <dgm:pt modelId="{DB466794-F980-44C3-AD81-AE03D52E9D3F}" type="parTrans" cxnId="{DE57D847-30E3-4702-9539-957B34DC9544}">
      <dgm:prSet/>
      <dgm:spPr/>
      <dgm:t>
        <a:bodyPr/>
        <a:lstStyle/>
        <a:p>
          <a:endParaRPr lang="en-US"/>
        </a:p>
      </dgm:t>
    </dgm:pt>
    <dgm:pt modelId="{944C6B2C-4D03-41BD-A846-A53207CFE671}" type="sibTrans" cxnId="{DE57D847-30E3-4702-9539-957B34DC9544}">
      <dgm:prSet/>
      <dgm:spPr/>
      <dgm:t>
        <a:bodyPr/>
        <a:lstStyle/>
        <a:p>
          <a:endParaRPr lang="en-US"/>
        </a:p>
      </dgm:t>
    </dgm:pt>
    <dgm:pt modelId="{3852B573-1C14-4560-8AF4-B7DE75AC564D}">
      <dgm:prSet/>
      <dgm:spPr/>
      <dgm:t>
        <a:bodyPr/>
        <a:lstStyle/>
        <a:p>
          <a:pPr rtl="0"/>
          <a:r>
            <a:rPr lang="en-US" dirty="0" smtClean="0"/>
            <a:t>Domain</a:t>
          </a:r>
          <a:endParaRPr lang="en-US" dirty="0"/>
        </a:p>
      </dgm:t>
    </dgm:pt>
    <dgm:pt modelId="{98EFBEA6-0972-4AEB-AB0D-50F5A97DDB77}" type="parTrans" cxnId="{27AFE109-DC30-45D1-B2C5-FF5AE1209DDE}">
      <dgm:prSet/>
      <dgm:spPr/>
      <dgm:t>
        <a:bodyPr/>
        <a:lstStyle/>
        <a:p>
          <a:endParaRPr lang="en-US"/>
        </a:p>
      </dgm:t>
    </dgm:pt>
    <dgm:pt modelId="{2C4E67C1-1A98-4783-85EE-C0F22B49EB7C}" type="sibTrans" cxnId="{27AFE109-DC30-45D1-B2C5-FF5AE1209DDE}">
      <dgm:prSet/>
      <dgm:spPr/>
      <dgm:t>
        <a:bodyPr/>
        <a:lstStyle/>
        <a:p>
          <a:endParaRPr lang="en-US"/>
        </a:p>
      </dgm:t>
    </dgm:pt>
    <dgm:pt modelId="{698DE6A1-913B-4CBA-BF61-1C456CF968DC}">
      <dgm:prSet/>
      <dgm:spPr/>
      <dgm:t>
        <a:bodyPr/>
        <a:lstStyle/>
        <a:p>
          <a:pPr rtl="0"/>
          <a:r>
            <a:rPr lang="en-US" dirty="0" smtClean="0"/>
            <a:t>Shared resources</a:t>
          </a:r>
          <a:endParaRPr lang="en-US" dirty="0"/>
        </a:p>
      </dgm:t>
    </dgm:pt>
    <dgm:pt modelId="{73DCA95C-56CD-47D6-B55B-26CDB92B5F6E}" type="parTrans" cxnId="{5FA19DDE-FEA6-419A-80F2-8816A6FC0200}">
      <dgm:prSet/>
      <dgm:spPr/>
      <dgm:t>
        <a:bodyPr/>
        <a:lstStyle/>
        <a:p>
          <a:endParaRPr lang="en-US"/>
        </a:p>
      </dgm:t>
    </dgm:pt>
    <dgm:pt modelId="{FC94D440-C1E2-43F0-8B4D-3EF76B8D4BAD}" type="sibTrans" cxnId="{5FA19DDE-FEA6-419A-80F2-8816A6FC0200}">
      <dgm:prSet/>
      <dgm:spPr/>
      <dgm:t>
        <a:bodyPr/>
        <a:lstStyle/>
        <a:p>
          <a:endParaRPr lang="en-US"/>
        </a:p>
      </dgm:t>
    </dgm:pt>
    <dgm:pt modelId="{01FFF364-2DAF-45AA-899B-A42186B7AE60}">
      <dgm:prSet/>
      <dgm:spPr/>
      <dgm:t>
        <a:bodyPr/>
        <a:lstStyle/>
        <a:p>
          <a:pPr rtl="0"/>
          <a:r>
            <a:rPr lang="en-US" dirty="0" smtClean="0"/>
            <a:t>Counter</a:t>
          </a:r>
          <a:endParaRPr lang="en-US" dirty="0"/>
        </a:p>
      </dgm:t>
    </dgm:pt>
    <dgm:pt modelId="{C4B7B62A-B502-4B47-9B9E-DDF93B291914}" type="parTrans" cxnId="{DA350955-5B19-4A8C-B45A-C133E1A311A1}">
      <dgm:prSet/>
      <dgm:spPr/>
      <dgm:t>
        <a:bodyPr/>
        <a:lstStyle/>
        <a:p>
          <a:endParaRPr lang="en-US"/>
        </a:p>
      </dgm:t>
    </dgm:pt>
    <dgm:pt modelId="{904CDD97-F8E9-4BE8-8478-5DFEA6C71AF4}" type="sibTrans" cxnId="{DA350955-5B19-4A8C-B45A-C133E1A311A1}">
      <dgm:prSet/>
      <dgm:spPr/>
      <dgm:t>
        <a:bodyPr/>
        <a:lstStyle/>
        <a:p>
          <a:endParaRPr lang="en-US"/>
        </a:p>
      </dgm:t>
    </dgm:pt>
    <dgm:pt modelId="{AF87C96B-AFF9-4285-8130-55B4EF0D9C17}">
      <dgm:prSet/>
      <dgm:spPr/>
      <dgm:t>
        <a:bodyPr/>
        <a:lstStyle/>
        <a:p>
          <a:pPr rtl="0"/>
          <a:r>
            <a:rPr lang="en-US" dirty="0" smtClean="0"/>
            <a:t>Memory descriptor</a:t>
          </a:r>
          <a:endParaRPr lang="en-US" dirty="0"/>
        </a:p>
      </dgm:t>
    </dgm:pt>
    <dgm:pt modelId="{C0349635-55D6-48F6-BAD9-37D99E5C6F5D}" type="parTrans" cxnId="{DFD0A3CB-09AD-48D1-A160-F8FE85849521}">
      <dgm:prSet/>
      <dgm:spPr/>
      <dgm:t>
        <a:bodyPr/>
        <a:lstStyle/>
        <a:p>
          <a:endParaRPr lang="en-US"/>
        </a:p>
      </dgm:t>
    </dgm:pt>
    <dgm:pt modelId="{013414CE-E9EC-4DE2-AF46-A67B5EB29608}" type="sibTrans" cxnId="{DFD0A3CB-09AD-48D1-A160-F8FE85849521}">
      <dgm:prSet/>
      <dgm:spPr/>
      <dgm:t>
        <a:bodyPr/>
        <a:lstStyle/>
        <a:p>
          <a:endParaRPr lang="en-US"/>
        </a:p>
      </dgm:t>
    </dgm:pt>
    <dgm:pt modelId="{886A6AFD-B16E-43C2-AE7D-94E958946BA2}" type="pres">
      <dgm:prSet presAssocID="{C3DDC3DF-AEAD-42FB-8924-69CE0CF0DDE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1E1125-25AF-48FD-AA12-221937D9F5DF}" type="pres">
      <dgm:prSet presAssocID="{56D2E9B8-36D5-4467-9610-7ACDD8ECD4A4}" presName="root1" presStyleCnt="0"/>
      <dgm:spPr/>
    </dgm:pt>
    <dgm:pt modelId="{F988CE41-DE60-4A4E-87BA-325CA0CF6B03}" type="pres">
      <dgm:prSet presAssocID="{56D2E9B8-36D5-4467-9610-7ACDD8ECD4A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DFD8A6-D5F4-4D1E-B786-369646D35E54}" type="pres">
      <dgm:prSet presAssocID="{56D2E9B8-36D5-4467-9610-7ACDD8ECD4A4}" presName="level2hierChild" presStyleCnt="0"/>
      <dgm:spPr/>
    </dgm:pt>
    <dgm:pt modelId="{057CCF58-13CC-459D-BB4F-CC47E80F3087}" type="pres">
      <dgm:prSet presAssocID="{98EFBEA6-0972-4AEB-AB0D-50F5A97DDB77}" presName="conn2-1" presStyleLbl="parChTrans1D2" presStyleIdx="0" presStyleCnt="6"/>
      <dgm:spPr/>
      <dgm:t>
        <a:bodyPr/>
        <a:lstStyle/>
        <a:p>
          <a:endParaRPr lang="en-US"/>
        </a:p>
      </dgm:t>
    </dgm:pt>
    <dgm:pt modelId="{F126D59F-1B2D-4CEE-A8A5-0BDA316642D9}" type="pres">
      <dgm:prSet presAssocID="{98EFBEA6-0972-4AEB-AB0D-50F5A97DDB77}" presName="connTx" presStyleLbl="parChTrans1D2" presStyleIdx="0" presStyleCnt="6"/>
      <dgm:spPr/>
      <dgm:t>
        <a:bodyPr/>
        <a:lstStyle/>
        <a:p>
          <a:endParaRPr lang="en-US"/>
        </a:p>
      </dgm:t>
    </dgm:pt>
    <dgm:pt modelId="{82C5183A-2F31-440F-B5A0-E1337C5CB275}" type="pres">
      <dgm:prSet presAssocID="{3852B573-1C14-4560-8AF4-B7DE75AC564D}" presName="root2" presStyleCnt="0"/>
      <dgm:spPr/>
    </dgm:pt>
    <dgm:pt modelId="{F7605F3D-2059-43B5-AA74-17524076F1C6}" type="pres">
      <dgm:prSet presAssocID="{3852B573-1C14-4560-8AF4-B7DE75AC564D}" presName="LevelTwoTextNode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3677AB6-2B72-4B1E-97FB-92C7F426392C}" type="pres">
      <dgm:prSet presAssocID="{3852B573-1C14-4560-8AF4-B7DE75AC564D}" presName="level3hierChild" presStyleCnt="0"/>
      <dgm:spPr/>
    </dgm:pt>
    <dgm:pt modelId="{4D3DBA47-B7E6-448D-9572-DCBFD29FD5CF}" type="pres">
      <dgm:prSet presAssocID="{73DCA95C-56CD-47D6-B55B-26CDB92B5F6E}" presName="conn2-1" presStyleLbl="parChTrans1D3" presStyleIdx="0" presStyleCnt="10"/>
      <dgm:spPr/>
      <dgm:t>
        <a:bodyPr/>
        <a:lstStyle/>
        <a:p>
          <a:endParaRPr lang="en-US"/>
        </a:p>
      </dgm:t>
    </dgm:pt>
    <dgm:pt modelId="{DB733ADD-814A-4FAB-9BE4-511DBD3E2B0F}" type="pres">
      <dgm:prSet presAssocID="{73DCA95C-56CD-47D6-B55B-26CDB92B5F6E}" presName="connTx" presStyleLbl="parChTrans1D3" presStyleIdx="0" presStyleCnt="10"/>
      <dgm:spPr/>
      <dgm:t>
        <a:bodyPr/>
        <a:lstStyle/>
        <a:p>
          <a:endParaRPr lang="en-US"/>
        </a:p>
      </dgm:t>
    </dgm:pt>
    <dgm:pt modelId="{062CCC63-4520-4A72-8D39-F38C54BF9D36}" type="pres">
      <dgm:prSet presAssocID="{698DE6A1-913B-4CBA-BF61-1C456CF968DC}" presName="root2" presStyleCnt="0"/>
      <dgm:spPr/>
    </dgm:pt>
    <dgm:pt modelId="{D3B722DB-CDB4-49A0-A9DF-7B93C9A5EED3}" type="pres">
      <dgm:prSet presAssocID="{698DE6A1-913B-4CBA-BF61-1C456CF968DC}" presName="LevelTwoTextNode" presStyleLbl="node3" presStyleIdx="0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63FD141-2EE7-4FE2-BCB0-EE98522BE1E5}" type="pres">
      <dgm:prSet presAssocID="{698DE6A1-913B-4CBA-BF61-1C456CF968DC}" presName="level3hierChild" presStyleCnt="0"/>
      <dgm:spPr/>
    </dgm:pt>
    <dgm:pt modelId="{B53446FB-9A89-4A11-BAA1-D300ADAF3F38}" type="pres">
      <dgm:prSet presAssocID="{F412B5D2-A102-4AE3-B5D5-E0E241D189DA}" presName="conn2-1" presStyleLbl="parChTrans1D2" presStyleIdx="1" presStyleCnt="6"/>
      <dgm:spPr/>
      <dgm:t>
        <a:bodyPr/>
        <a:lstStyle/>
        <a:p>
          <a:endParaRPr lang="en-US"/>
        </a:p>
      </dgm:t>
    </dgm:pt>
    <dgm:pt modelId="{321E3D15-45EF-4050-8DE1-4F5F896360D9}" type="pres">
      <dgm:prSet presAssocID="{F412B5D2-A102-4AE3-B5D5-E0E241D189DA}" presName="connTx" presStyleLbl="parChTrans1D2" presStyleIdx="1" presStyleCnt="6"/>
      <dgm:spPr/>
      <dgm:t>
        <a:bodyPr/>
        <a:lstStyle/>
        <a:p>
          <a:endParaRPr lang="en-US"/>
        </a:p>
      </dgm:t>
    </dgm:pt>
    <dgm:pt modelId="{2FA482C1-031C-449B-918C-5117454D7D09}" type="pres">
      <dgm:prSet presAssocID="{DB470F41-C89F-4280-BCDB-74CC6D54C839}" presName="root2" presStyleCnt="0"/>
      <dgm:spPr/>
    </dgm:pt>
    <dgm:pt modelId="{0AAB7EE4-1F54-4446-9449-978E32268C4B}" type="pres">
      <dgm:prSet presAssocID="{DB470F41-C89F-4280-BCDB-74CC6D54C839}" presName="LevelTwoTextNode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806766-F04E-4B4D-8F60-ABC6B9F33E3C}" type="pres">
      <dgm:prSet presAssocID="{DB470F41-C89F-4280-BCDB-74CC6D54C839}" presName="level3hierChild" presStyleCnt="0"/>
      <dgm:spPr/>
    </dgm:pt>
    <dgm:pt modelId="{9DEA3D40-57FF-4DFD-8D53-806361AFE800}" type="pres">
      <dgm:prSet presAssocID="{535C8C8E-07E8-496C-93CF-698E5A1A603B}" presName="conn2-1" presStyleLbl="parChTrans1D3" presStyleIdx="1" presStyleCnt="10"/>
      <dgm:spPr/>
      <dgm:t>
        <a:bodyPr/>
        <a:lstStyle/>
        <a:p>
          <a:endParaRPr lang="en-US"/>
        </a:p>
      </dgm:t>
    </dgm:pt>
    <dgm:pt modelId="{1C21FD91-2910-4192-B195-13DB3CD4AB9B}" type="pres">
      <dgm:prSet presAssocID="{535C8C8E-07E8-496C-93CF-698E5A1A603B}" presName="connTx" presStyleLbl="parChTrans1D3" presStyleIdx="1" presStyleCnt="10"/>
      <dgm:spPr/>
      <dgm:t>
        <a:bodyPr/>
        <a:lstStyle/>
        <a:p>
          <a:endParaRPr lang="en-US"/>
        </a:p>
      </dgm:t>
    </dgm:pt>
    <dgm:pt modelId="{478C2E5C-D0C0-44DE-86C0-86CB32A3F4CF}" type="pres">
      <dgm:prSet presAssocID="{A565493B-CD1C-429F-87B0-CF2B9E05D47D}" presName="root2" presStyleCnt="0"/>
      <dgm:spPr/>
    </dgm:pt>
    <dgm:pt modelId="{EFAEC2EF-35CE-44EB-961E-B7F4CEF7DA7A}" type="pres">
      <dgm:prSet presAssocID="{A565493B-CD1C-429F-87B0-CF2B9E05D47D}" presName="LevelTwoTextNode" presStyleLbl="node3" presStyleIdx="1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9DA0DE-14BC-4C4B-B727-43394D40F349}" type="pres">
      <dgm:prSet presAssocID="{A565493B-CD1C-429F-87B0-CF2B9E05D47D}" presName="level3hierChild" presStyleCnt="0"/>
      <dgm:spPr/>
    </dgm:pt>
    <dgm:pt modelId="{B591BBC2-2255-42E8-804F-CF3D1E2AAD91}" type="pres">
      <dgm:prSet presAssocID="{8CF2279A-00C5-4F1D-A8E7-D52E7B449D6B}" presName="conn2-1" presStyleLbl="parChTrans1D3" presStyleIdx="2" presStyleCnt="10"/>
      <dgm:spPr/>
      <dgm:t>
        <a:bodyPr/>
        <a:lstStyle/>
        <a:p>
          <a:endParaRPr lang="en-US"/>
        </a:p>
      </dgm:t>
    </dgm:pt>
    <dgm:pt modelId="{3AB6483F-974F-45E3-B9EB-61B8A7D89392}" type="pres">
      <dgm:prSet presAssocID="{8CF2279A-00C5-4F1D-A8E7-D52E7B449D6B}" presName="connTx" presStyleLbl="parChTrans1D3" presStyleIdx="2" presStyleCnt="10"/>
      <dgm:spPr/>
      <dgm:t>
        <a:bodyPr/>
        <a:lstStyle/>
        <a:p>
          <a:endParaRPr lang="en-US"/>
        </a:p>
      </dgm:t>
    </dgm:pt>
    <dgm:pt modelId="{153D083C-83E1-445C-96E0-D82AB6A29E06}" type="pres">
      <dgm:prSet presAssocID="{4D86A6F6-B46E-422D-91D7-3DC28D6FEC54}" presName="root2" presStyleCnt="0"/>
      <dgm:spPr/>
    </dgm:pt>
    <dgm:pt modelId="{430826EF-1D1F-4EBF-84D4-EF9BEB1F7976}" type="pres">
      <dgm:prSet presAssocID="{4D86A6F6-B46E-422D-91D7-3DC28D6FEC54}" presName="LevelTwoTextNode" presStyleLbl="node3" presStyleIdx="2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8938158-8214-424D-9770-7A0CF6E85FCC}" type="pres">
      <dgm:prSet presAssocID="{4D86A6F6-B46E-422D-91D7-3DC28D6FEC54}" presName="level3hierChild" presStyleCnt="0"/>
      <dgm:spPr/>
    </dgm:pt>
    <dgm:pt modelId="{932CB7AB-CC7D-4F9C-8012-6AFEA4376B62}" type="pres">
      <dgm:prSet presAssocID="{C0349635-55D6-48F6-BAD9-37D99E5C6F5D}" presName="conn2-1" presStyleLbl="parChTrans1D2" presStyleIdx="2" presStyleCnt="6"/>
      <dgm:spPr/>
      <dgm:t>
        <a:bodyPr/>
        <a:lstStyle/>
        <a:p>
          <a:endParaRPr lang="en-US"/>
        </a:p>
      </dgm:t>
    </dgm:pt>
    <dgm:pt modelId="{37C61E5B-8A49-48AF-A6D5-26708737EAB9}" type="pres">
      <dgm:prSet presAssocID="{C0349635-55D6-48F6-BAD9-37D99E5C6F5D}" presName="connTx" presStyleLbl="parChTrans1D2" presStyleIdx="2" presStyleCnt="6"/>
      <dgm:spPr/>
      <dgm:t>
        <a:bodyPr/>
        <a:lstStyle/>
        <a:p>
          <a:endParaRPr lang="en-US"/>
        </a:p>
      </dgm:t>
    </dgm:pt>
    <dgm:pt modelId="{B6E91CA0-03B2-4F30-A66A-74529F9C716D}" type="pres">
      <dgm:prSet presAssocID="{AF87C96B-AFF9-4285-8130-55B4EF0D9C17}" presName="root2" presStyleCnt="0"/>
      <dgm:spPr/>
    </dgm:pt>
    <dgm:pt modelId="{27BB8E84-2209-4ACB-AF66-E1083DF9F3A6}" type="pres">
      <dgm:prSet presAssocID="{AF87C96B-AFF9-4285-8130-55B4EF0D9C17}" presName="LevelTwoTextNode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FA8508-E8BC-4F5E-9666-0FD778D30AA7}" type="pres">
      <dgm:prSet presAssocID="{AF87C96B-AFF9-4285-8130-55B4EF0D9C17}" presName="level3hierChild" presStyleCnt="0"/>
      <dgm:spPr/>
    </dgm:pt>
    <dgm:pt modelId="{F8840B4F-579F-4901-B12C-CB2E778CC94D}" type="pres">
      <dgm:prSet presAssocID="{20B554C8-AFD6-48A2-8420-243B54F5399E}" presName="conn2-1" presStyleLbl="parChTrans1D2" presStyleIdx="3" presStyleCnt="6"/>
      <dgm:spPr/>
      <dgm:t>
        <a:bodyPr/>
        <a:lstStyle/>
        <a:p>
          <a:endParaRPr lang="en-US"/>
        </a:p>
      </dgm:t>
    </dgm:pt>
    <dgm:pt modelId="{59CAA727-BB21-44D8-8D39-8B87BE9C82AA}" type="pres">
      <dgm:prSet presAssocID="{20B554C8-AFD6-48A2-8420-243B54F5399E}" presName="connTx" presStyleLbl="parChTrans1D2" presStyleIdx="3" presStyleCnt="6"/>
      <dgm:spPr/>
      <dgm:t>
        <a:bodyPr/>
        <a:lstStyle/>
        <a:p>
          <a:endParaRPr lang="en-US"/>
        </a:p>
      </dgm:t>
    </dgm:pt>
    <dgm:pt modelId="{27ABC417-57A9-4D47-A60E-D83BAF8B5959}" type="pres">
      <dgm:prSet presAssocID="{2888AD6B-7532-4719-8CB1-CC1CFB6957FF}" presName="root2" presStyleCnt="0"/>
      <dgm:spPr/>
    </dgm:pt>
    <dgm:pt modelId="{0160B9F4-1E64-44F7-814B-A49103E8EB54}" type="pres">
      <dgm:prSet presAssocID="{2888AD6B-7532-4719-8CB1-CC1CFB6957FF}" presName="LevelTwoTextNode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ED006F-C57D-4834-B97B-12DE4D88508B}" type="pres">
      <dgm:prSet presAssocID="{2888AD6B-7532-4719-8CB1-CC1CFB6957FF}" presName="level3hierChild" presStyleCnt="0"/>
      <dgm:spPr/>
    </dgm:pt>
    <dgm:pt modelId="{622A1A88-00C4-4E2C-936B-7BFC96160D52}" type="pres">
      <dgm:prSet presAssocID="{D994E517-D407-4A5A-B9BC-BBC2CD5C9A56}" presName="conn2-1" presStyleLbl="parChTrans1D3" presStyleIdx="3" presStyleCnt="10"/>
      <dgm:spPr/>
      <dgm:t>
        <a:bodyPr/>
        <a:lstStyle/>
        <a:p>
          <a:endParaRPr lang="en-US"/>
        </a:p>
      </dgm:t>
    </dgm:pt>
    <dgm:pt modelId="{C3CD4A6E-994B-407F-82FE-BDF83196E9C5}" type="pres">
      <dgm:prSet presAssocID="{D994E517-D407-4A5A-B9BC-BBC2CD5C9A56}" presName="connTx" presStyleLbl="parChTrans1D3" presStyleIdx="3" presStyleCnt="10"/>
      <dgm:spPr/>
      <dgm:t>
        <a:bodyPr/>
        <a:lstStyle/>
        <a:p>
          <a:endParaRPr lang="en-US"/>
        </a:p>
      </dgm:t>
    </dgm:pt>
    <dgm:pt modelId="{B58E4ED4-9244-4E22-9BF1-696DE7E14E94}" type="pres">
      <dgm:prSet presAssocID="{570E99D6-A544-4FFA-BA47-32638C9E0B7B}" presName="root2" presStyleCnt="0"/>
      <dgm:spPr/>
    </dgm:pt>
    <dgm:pt modelId="{848FFC0F-A19E-4A46-830E-30D0D3156275}" type="pres">
      <dgm:prSet presAssocID="{570E99D6-A544-4FFA-BA47-32638C9E0B7B}" presName="LevelTwoTextNode" presStyleLbl="node3" presStyleIdx="3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4127E3-932F-4BC7-87D8-880C6546E629}" type="pres">
      <dgm:prSet presAssocID="{570E99D6-A544-4FFA-BA47-32638C9E0B7B}" presName="level3hierChild" presStyleCnt="0"/>
      <dgm:spPr/>
    </dgm:pt>
    <dgm:pt modelId="{559BE258-A1A3-42F5-B43C-A5D115D24A0F}" type="pres">
      <dgm:prSet presAssocID="{9138AA4B-02A0-4F93-BBA0-8AD3CD10842B}" presName="conn2-1" presStyleLbl="parChTrans1D3" presStyleIdx="4" presStyleCnt="10"/>
      <dgm:spPr/>
      <dgm:t>
        <a:bodyPr/>
        <a:lstStyle/>
        <a:p>
          <a:endParaRPr lang="en-US"/>
        </a:p>
      </dgm:t>
    </dgm:pt>
    <dgm:pt modelId="{48112C4C-10AD-44E9-9BA3-8523D9BD71D1}" type="pres">
      <dgm:prSet presAssocID="{9138AA4B-02A0-4F93-BBA0-8AD3CD10842B}" presName="connTx" presStyleLbl="parChTrans1D3" presStyleIdx="4" presStyleCnt="10"/>
      <dgm:spPr/>
      <dgm:t>
        <a:bodyPr/>
        <a:lstStyle/>
        <a:p>
          <a:endParaRPr lang="en-US"/>
        </a:p>
      </dgm:t>
    </dgm:pt>
    <dgm:pt modelId="{F7A44FB4-32C1-41AB-BF75-739BE3261A74}" type="pres">
      <dgm:prSet presAssocID="{48A73345-79BF-4F3E-90CB-3F2339CCFB05}" presName="root2" presStyleCnt="0"/>
      <dgm:spPr/>
    </dgm:pt>
    <dgm:pt modelId="{01F9B6F6-7DAC-44AA-BCB5-A878E2305CFB}" type="pres">
      <dgm:prSet presAssocID="{48A73345-79BF-4F3E-90CB-3F2339CCFB05}" presName="LevelTwoTextNode" presStyleLbl="node3" presStyleIdx="4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24D13E-A564-491E-A748-2B797823A46F}" type="pres">
      <dgm:prSet presAssocID="{48A73345-79BF-4F3E-90CB-3F2339CCFB05}" presName="level3hierChild" presStyleCnt="0"/>
      <dgm:spPr/>
    </dgm:pt>
    <dgm:pt modelId="{25C68FB6-2BCF-4F0B-B107-C539E89411F5}" type="pres">
      <dgm:prSet presAssocID="{C4B7B62A-B502-4B47-9B9E-DDF93B291914}" presName="conn2-1" presStyleLbl="parChTrans1D3" presStyleIdx="5" presStyleCnt="10"/>
      <dgm:spPr/>
      <dgm:t>
        <a:bodyPr/>
        <a:lstStyle/>
        <a:p>
          <a:endParaRPr lang="en-US"/>
        </a:p>
      </dgm:t>
    </dgm:pt>
    <dgm:pt modelId="{09C78BA3-3FD6-458F-B26C-8C4EAD6C47FD}" type="pres">
      <dgm:prSet presAssocID="{C4B7B62A-B502-4B47-9B9E-DDF93B291914}" presName="connTx" presStyleLbl="parChTrans1D3" presStyleIdx="5" presStyleCnt="10"/>
      <dgm:spPr/>
      <dgm:t>
        <a:bodyPr/>
        <a:lstStyle/>
        <a:p>
          <a:endParaRPr lang="en-US"/>
        </a:p>
      </dgm:t>
    </dgm:pt>
    <dgm:pt modelId="{D3CF951F-B500-4F96-9583-ECDBDCF14E33}" type="pres">
      <dgm:prSet presAssocID="{01FFF364-2DAF-45AA-899B-A42186B7AE60}" presName="root2" presStyleCnt="0"/>
      <dgm:spPr/>
    </dgm:pt>
    <dgm:pt modelId="{BFA7ADE6-7375-4161-87E2-1760DC68A588}" type="pres">
      <dgm:prSet presAssocID="{01FFF364-2DAF-45AA-899B-A42186B7AE60}" presName="LevelTwoTextNode" presStyleLbl="node3" presStyleIdx="5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94967B9-7B15-4BF7-ADBA-F5A86DBA2B56}" type="pres">
      <dgm:prSet presAssocID="{01FFF364-2DAF-45AA-899B-A42186B7AE60}" presName="level3hierChild" presStyleCnt="0"/>
      <dgm:spPr/>
    </dgm:pt>
    <dgm:pt modelId="{3572C505-AD3F-4ADA-B314-9C95DF97ACBB}" type="pres">
      <dgm:prSet presAssocID="{8691231D-BF3D-4C67-8740-D14C12405636}" presName="conn2-1" presStyleLbl="parChTrans1D2" presStyleIdx="4" presStyleCnt="6"/>
      <dgm:spPr/>
      <dgm:t>
        <a:bodyPr/>
        <a:lstStyle/>
        <a:p>
          <a:endParaRPr lang="en-US"/>
        </a:p>
      </dgm:t>
    </dgm:pt>
    <dgm:pt modelId="{452F0750-620F-41FD-A3A9-DF2B21E5BF8D}" type="pres">
      <dgm:prSet presAssocID="{8691231D-BF3D-4C67-8740-D14C12405636}" presName="connTx" presStyleLbl="parChTrans1D2" presStyleIdx="4" presStyleCnt="6"/>
      <dgm:spPr/>
      <dgm:t>
        <a:bodyPr/>
        <a:lstStyle/>
        <a:p>
          <a:endParaRPr lang="en-US"/>
        </a:p>
      </dgm:t>
    </dgm:pt>
    <dgm:pt modelId="{33412FD6-9E43-4D94-9736-18797061CD5B}" type="pres">
      <dgm:prSet presAssocID="{0FEB202E-6F8E-4762-B39F-CFFD54DA2DAB}" presName="root2" presStyleCnt="0"/>
      <dgm:spPr/>
    </dgm:pt>
    <dgm:pt modelId="{D01F11C7-6F6E-4483-8EB8-206EA6F5942D}" type="pres">
      <dgm:prSet presAssocID="{0FEB202E-6F8E-4762-B39F-CFFD54DA2DAB}" presName="LevelTwoTextNode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A8EB78-4E83-427F-A163-D603DC909FA9}" type="pres">
      <dgm:prSet presAssocID="{0FEB202E-6F8E-4762-B39F-CFFD54DA2DAB}" presName="level3hierChild" presStyleCnt="0"/>
      <dgm:spPr/>
    </dgm:pt>
    <dgm:pt modelId="{EE8B9CBF-8779-4826-81C4-35B951A8D392}" type="pres">
      <dgm:prSet presAssocID="{E01FC22C-8C52-46E0-90CA-1C0148360E32}" presName="conn2-1" presStyleLbl="parChTrans1D3" presStyleIdx="6" presStyleCnt="10"/>
      <dgm:spPr/>
      <dgm:t>
        <a:bodyPr/>
        <a:lstStyle/>
        <a:p>
          <a:endParaRPr lang="en-US"/>
        </a:p>
      </dgm:t>
    </dgm:pt>
    <dgm:pt modelId="{5FD97BD3-28E8-4C97-84A6-CDBDE652C9CF}" type="pres">
      <dgm:prSet presAssocID="{E01FC22C-8C52-46E0-90CA-1C0148360E32}" presName="connTx" presStyleLbl="parChTrans1D3" presStyleIdx="6" presStyleCnt="10"/>
      <dgm:spPr/>
      <dgm:t>
        <a:bodyPr/>
        <a:lstStyle/>
        <a:p>
          <a:endParaRPr lang="en-US"/>
        </a:p>
      </dgm:t>
    </dgm:pt>
    <dgm:pt modelId="{0DD7D1F0-CE1A-4254-BB22-DA0EFAF73FF9}" type="pres">
      <dgm:prSet presAssocID="{C352BB88-5669-457D-8734-2F3A89CCA25B}" presName="root2" presStyleCnt="0"/>
      <dgm:spPr/>
    </dgm:pt>
    <dgm:pt modelId="{23361893-3DDB-4B81-BE12-F3316A34B808}" type="pres">
      <dgm:prSet presAssocID="{C352BB88-5669-457D-8734-2F3A89CCA25B}" presName="LevelTwoTextNode" presStyleLbl="node3" presStyleIdx="6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3058FB-385C-4004-A0C1-91DFF054985A}" type="pres">
      <dgm:prSet presAssocID="{C352BB88-5669-457D-8734-2F3A89CCA25B}" presName="level3hierChild" presStyleCnt="0"/>
      <dgm:spPr/>
    </dgm:pt>
    <dgm:pt modelId="{719AFA8F-D9DC-4747-9F27-AB48D23A4D6A}" type="pres">
      <dgm:prSet presAssocID="{0B5948A2-A66C-4017-B510-21C18D9BE685}" presName="conn2-1" presStyleLbl="parChTrans1D3" presStyleIdx="7" presStyleCnt="10"/>
      <dgm:spPr/>
      <dgm:t>
        <a:bodyPr/>
        <a:lstStyle/>
        <a:p>
          <a:endParaRPr lang="en-US"/>
        </a:p>
      </dgm:t>
    </dgm:pt>
    <dgm:pt modelId="{F02527AE-8BA5-48F4-99F2-8FBD7ECC2B68}" type="pres">
      <dgm:prSet presAssocID="{0B5948A2-A66C-4017-B510-21C18D9BE685}" presName="connTx" presStyleLbl="parChTrans1D3" presStyleIdx="7" presStyleCnt="10"/>
      <dgm:spPr/>
      <dgm:t>
        <a:bodyPr/>
        <a:lstStyle/>
        <a:p>
          <a:endParaRPr lang="en-US"/>
        </a:p>
      </dgm:t>
    </dgm:pt>
    <dgm:pt modelId="{648C0261-71FA-45E0-9080-8277D80F23A2}" type="pres">
      <dgm:prSet presAssocID="{EECFF6AF-A05C-4427-8A64-504337EE299D}" presName="root2" presStyleCnt="0"/>
      <dgm:spPr/>
    </dgm:pt>
    <dgm:pt modelId="{27CE71A9-B428-4C98-BDC5-3C64B4C6BCB7}" type="pres">
      <dgm:prSet presAssocID="{EECFF6AF-A05C-4427-8A64-504337EE299D}" presName="LevelTwoTextNode" presStyleLbl="node3" presStyleIdx="7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0191D3-F202-4924-A05B-F881E2A4B81F}" type="pres">
      <dgm:prSet presAssocID="{EECFF6AF-A05C-4427-8A64-504337EE299D}" presName="level3hierChild" presStyleCnt="0"/>
      <dgm:spPr/>
    </dgm:pt>
    <dgm:pt modelId="{04252161-526C-4C4E-80F2-240B2BE95680}" type="pres">
      <dgm:prSet presAssocID="{FA0C4EEE-AF4A-4401-BC46-7E1286E57497}" presName="conn2-1" presStyleLbl="parChTrans1D2" presStyleIdx="5" presStyleCnt="6"/>
      <dgm:spPr/>
      <dgm:t>
        <a:bodyPr/>
        <a:lstStyle/>
        <a:p>
          <a:endParaRPr lang="en-US"/>
        </a:p>
      </dgm:t>
    </dgm:pt>
    <dgm:pt modelId="{175C0C3A-CF47-4748-9A03-6A4548903BE4}" type="pres">
      <dgm:prSet presAssocID="{FA0C4EEE-AF4A-4401-BC46-7E1286E57497}" presName="connTx" presStyleLbl="parChTrans1D2" presStyleIdx="5" presStyleCnt="6"/>
      <dgm:spPr/>
      <dgm:t>
        <a:bodyPr/>
        <a:lstStyle/>
        <a:p>
          <a:endParaRPr lang="en-US"/>
        </a:p>
      </dgm:t>
    </dgm:pt>
    <dgm:pt modelId="{6BC607F3-DF72-45B4-8668-C37C2383AC3F}" type="pres">
      <dgm:prSet presAssocID="{034C95DC-FB56-477E-8157-2FC51301E2C7}" presName="root2" presStyleCnt="0"/>
      <dgm:spPr/>
    </dgm:pt>
    <dgm:pt modelId="{F5B319A4-109F-4932-A96D-035524998665}" type="pres">
      <dgm:prSet presAssocID="{034C95DC-FB56-477E-8157-2FC51301E2C7}" presName="LevelTwoTextNode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77B06AC-D4B5-48CA-A304-5696F6199174}" type="pres">
      <dgm:prSet presAssocID="{034C95DC-FB56-477E-8157-2FC51301E2C7}" presName="level3hierChild" presStyleCnt="0"/>
      <dgm:spPr/>
    </dgm:pt>
    <dgm:pt modelId="{67CBBC8D-0782-4B3C-8948-C013CB2818F6}" type="pres">
      <dgm:prSet presAssocID="{F57D8427-8BF9-41A1-8F4B-9FA9C838F0C4}" presName="conn2-1" presStyleLbl="parChTrans1D3" presStyleIdx="8" presStyleCnt="10"/>
      <dgm:spPr/>
      <dgm:t>
        <a:bodyPr/>
        <a:lstStyle/>
        <a:p>
          <a:endParaRPr lang="en-US"/>
        </a:p>
      </dgm:t>
    </dgm:pt>
    <dgm:pt modelId="{EFD68AE9-5C4E-4522-B7C9-FE9E88164407}" type="pres">
      <dgm:prSet presAssocID="{F57D8427-8BF9-41A1-8F4B-9FA9C838F0C4}" presName="connTx" presStyleLbl="parChTrans1D3" presStyleIdx="8" presStyleCnt="10"/>
      <dgm:spPr/>
      <dgm:t>
        <a:bodyPr/>
        <a:lstStyle/>
        <a:p>
          <a:endParaRPr lang="en-US"/>
        </a:p>
      </dgm:t>
    </dgm:pt>
    <dgm:pt modelId="{6C070EE3-E0A8-4216-BFE2-1A764D0F4D38}" type="pres">
      <dgm:prSet presAssocID="{9E925B09-2F53-42C3-9F50-77D60BB1B30C}" presName="root2" presStyleCnt="0"/>
      <dgm:spPr/>
    </dgm:pt>
    <dgm:pt modelId="{F47A359B-52B0-429E-8B69-72C6CC3C3605}" type="pres">
      <dgm:prSet presAssocID="{9E925B09-2F53-42C3-9F50-77D60BB1B30C}" presName="LevelTwoTextNode" presStyleLbl="node3" presStyleIdx="8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8E2658-F6D9-45DE-973C-67B54DBE4089}" type="pres">
      <dgm:prSet presAssocID="{9E925B09-2F53-42C3-9F50-77D60BB1B30C}" presName="level3hierChild" presStyleCnt="0"/>
      <dgm:spPr/>
    </dgm:pt>
    <dgm:pt modelId="{7CB5B1D0-316A-4039-92F0-D98C3F063A2A}" type="pres">
      <dgm:prSet presAssocID="{DB466794-F980-44C3-AD81-AE03D52E9D3F}" presName="conn2-1" presStyleLbl="parChTrans1D3" presStyleIdx="9" presStyleCnt="10"/>
      <dgm:spPr/>
      <dgm:t>
        <a:bodyPr/>
        <a:lstStyle/>
        <a:p>
          <a:endParaRPr lang="en-US"/>
        </a:p>
      </dgm:t>
    </dgm:pt>
    <dgm:pt modelId="{8912DB09-F6A5-44EE-93DC-FFAC663C9A29}" type="pres">
      <dgm:prSet presAssocID="{DB466794-F980-44C3-AD81-AE03D52E9D3F}" presName="connTx" presStyleLbl="parChTrans1D3" presStyleIdx="9" presStyleCnt="10"/>
      <dgm:spPr/>
      <dgm:t>
        <a:bodyPr/>
        <a:lstStyle/>
        <a:p>
          <a:endParaRPr lang="en-US"/>
        </a:p>
      </dgm:t>
    </dgm:pt>
    <dgm:pt modelId="{83615CE2-1ADF-4DF9-A527-0CFF62043B4F}" type="pres">
      <dgm:prSet presAssocID="{3B4DAA21-91E8-484E-A165-8429949DB5F4}" presName="root2" presStyleCnt="0"/>
      <dgm:spPr/>
    </dgm:pt>
    <dgm:pt modelId="{23F4A293-AFC3-4C2B-9FE6-9A98736290C1}" type="pres">
      <dgm:prSet presAssocID="{3B4DAA21-91E8-484E-A165-8429949DB5F4}" presName="LevelTwoTextNode" presStyleLbl="node3" presStyleIdx="9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E78A2A7-16B5-4492-8895-4C54B7F77541}" type="pres">
      <dgm:prSet presAssocID="{3B4DAA21-91E8-484E-A165-8429949DB5F4}" presName="level3hierChild" presStyleCnt="0"/>
      <dgm:spPr/>
    </dgm:pt>
  </dgm:ptLst>
  <dgm:cxnLst>
    <dgm:cxn modelId="{830D885E-9D4C-476F-BC38-4688FF74D662}" type="presOf" srcId="{8691231D-BF3D-4C67-8740-D14C12405636}" destId="{3572C505-AD3F-4ADA-B314-9C95DF97ACBB}" srcOrd="0" destOrd="0" presId="urn:microsoft.com/office/officeart/2008/layout/HorizontalMultiLevelHierarchy"/>
    <dgm:cxn modelId="{091A6306-7E1F-4974-9967-5F1CE31CEA5D}" type="presOf" srcId="{C0349635-55D6-48F6-BAD9-37D99E5C6F5D}" destId="{37C61E5B-8A49-48AF-A6D5-26708737EAB9}" srcOrd="1" destOrd="0" presId="urn:microsoft.com/office/officeart/2008/layout/HorizontalMultiLevelHierarchy"/>
    <dgm:cxn modelId="{B62369BF-8156-4354-A6E0-EB98E840D1AB}" srcId="{56D2E9B8-36D5-4467-9610-7ACDD8ECD4A4}" destId="{DB470F41-C89F-4280-BCDB-74CC6D54C839}" srcOrd="1" destOrd="0" parTransId="{F412B5D2-A102-4AE3-B5D5-E0E241D189DA}" sibTransId="{60CCB325-973F-475E-A3A4-C0760F47E026}"/>
    <dgm:cxn modelId="{F589B16D-DB7F-4A9A-8E92-EAAB294AC9E1}" type="presOf" srcId="{C352BB88-5669-457D-8734-2F3A89CCA25B}" destId="{23361893-3DDB-4B81-BE12-F3316A34B808}" srcOrd="0" destOrd="0" presId="urn:microsoft.com/office/officeart/2008/layout/HorizontalMultiLevelHierarchy"/>
    <dgm:cxn modelId="{791CF9E9-84A3-4407-8F72-50DC4E580A66}" type="presOf" srcId="{535C8C8E-07E8-496C-93CF-698E5A1A603B}" destId="{1C21FD91-2910-4192-B195-13DB3CD4AB9B}" srcOrd="1" destOrd="0" presId="urn:microsoft.com/office/officeart/2008/layout/HorizontalMultiLevelHierarchy"/>
    <dgm:cxn modelId="{2D502A4A-2812-42FC-8BFE-EB3C331CE1EE}" type="presOf" srcId="{DB466794-F980-44C3-AD81-AE03D52E9D3F}" destId="{7CB5B1D0-316A-4039-92F0-D98C3F063A2A}" srcOrd="0" destOrd="0" presId="urn:microsoft.com/office/officeart/2008/layout/HorizontalMultiLevelHierarchy"/>
    <dgm:cxn modelId="{75F4C9D8-1B54-4A75-B5C2-DC4C27AD6D7B}" type="presOf" srcId="{D994E517-D407-4A5A-B9BC-BBC2CD5C9A56}" destId="{C3CD4A6E-994B-407F-82FE-BDF83196E9C5}" srcOrd="1" destOrd="0" presId="urn:microsoft.com/office/officeart/2008/layout/HorizontalMultiLevelHierarchy"/>
    <dgm:cxn modelId="{394ABC3B-85EE-4993-BF4C-E6EF84DBAC17}" type="presOf" srcId="{8CF2279A-00C5-4F1D-A8E7-D52E7B449D6B}" destId="{3AB6483F-974F-45E3-B9EB-61B8A7D89392}" srcOrd="1" destOrd="0" presId="urn:microsoft.com/office/officeart/2008/layout/HorizontalMultiLevelHierarchy"/>
    <dgm:cxn modelId="{A0AD467F-A6F4-4906-BBDA-E452F4A81C0B}" type="presOf" srcId="{034C95DC-FB56-477E-8157-2FC51301E2C7}" destId="{F5B319A4-109F-4932-A96D-035524998665}" srcOrd="0" destOrd="0" presId="urn:microsoft.com/office/officeart/2008/layout/HorizontalMultiLevelHierarchy"/>
    <dgm:cxn modelId="{692F817D-4A83-4078-A140-E58E070060AB}" type="presOf" srcId="{FA0C4EEE-AF4A-4401-BC46-7E1286E57497}" destId="{04252161-526C-4C4E-80F2-240B2BE95680}" srcOrd="0" destOrd="0" presId="urn:microsoft.com/office/officeart/2008/layout/HorizontalMultiLevelHierarchy"/>
    <dgm:cxn modelId="{3E8B0987-2A0F-42FE-8827-B32C2262E4D9}" srcId="{56D2E9B8-36D5-4467-9610-7ACDD8ECD4A4}" destId="{2888AD6B-7532-4719-8CB1-CC1CFB6957FF}" srcOrd="3" destOrd="0" parTransId="{20B554C8-AFD6-48A2-8420-243B54F5399E}" sibTransId="{847B7BF7-ABAB-40ED-AD5B-A9500E31C563}"/>
    <dgm:cxn modelId="{87261DA6-D32B-4402-94A3-B4C2B47E6E80}" srcId="{2888AD6B-7532-4719-8CB1-CC1CFB6957FF}" destId="{48A73345-79BF-4F3E-90CB-3F2339CCFB05}" srcOrd="1" destOrd="0" parTransId="{9138AA4B-02A0-4F93-BBA0-8AD3CD10842B}" sibTransId="{0A1BE04B-FB1D-4615-8F90-F7B0D1E46A06}"/>
    <dgm:cxn modelId="{144537EB-A5AA-48E2-ACA6-1BF0681D3ED9}" srcId="{C3DDC3DF-AEAD-42FB-8924-69CE0CF0DDE2}" destId="{56D2E9B8-36D5-4467-9610-7ACDD8ECD4A4}" srcOrd="0" destOrd="0" parTransId="{F2519B41-05C2-4771-9E5A-31DCFFAFDD80}" sibTransId="{2BAEEA65-BDB7-4EA9-97CB-86B8359AE790}"/>
    <dgm:cxn modelId="{EDBDAF2E-2BDD-4017-86E4-79AC7A30E83F}" type="presOf" srcId="{DB470F41-C89F-4280-BCDB-74CC6D54C839}" destId="{0AAB7EE4-1F54-4446-9449-978E32268C4B}" srcOrd="0" destOrd="0" presId="urn:microsoft.com/office/officeart/2008/layout/HorizontalMultiLevelHierarchy"/>
    <dgm:cxn modelId="{A42756E3-DAC1-4EF4-8D0B-7FABF4D2F3A0}" type="presOf" srcId="{698DE6A1-913B-4CBA-BF61-1C456CF968DC}" destId="{D3B722DB-CDB4-49A0-A9DF-7B93C9A5EED3}" srcOrd="0" destOrd="0" presId="urn:microsoft.com/office/officeart/2008/layout/HorizontalMultiLevelHierarchy"/>
    <dgm:cxn modelId="{4B9C0A71-938A-48C7-BB15-6ADD034CCA75}" type="presOf" srcId="{8CF2279A-00C5-4F1D-A8E7-D52E7B449D6B}" destId="{B591BBC2-2255-42E8-804F-CF3D1E2AAD91}" srcOrd="0" destOrd="0" presId="urn:microsoft.com/office/officeart/2008/layout/HorizontalMultiLevelHierarchy"/>
    <dgm:cxn modelId="{32136E81-EF98-4A78-8184-A14EB5973066}" srcId="{2888AD6B-7532-4719-8CB1-CC1CFB6957FF}" destId="{570E99D6-A544-4FFA-BA47-32638C9E0B7B}" srcOrd="0" destOrd="0" parTransId="{D994E517-D407-4A5A-B9BC-BBC2CD5C9A56}" sibTransId="{A6C87DA6-A478-48C9-84A0-78F93B308551}"/>
    <dgm:cxn modelId="{804E7B95-067B-480B-BFF5-B1628C5A9DA7}" type="presOf" srcId="{4D86A6F6-B46E-422D-91D7-3DC28D6FEC54}" destId="{430826EF-1D1F-4EBF-84D4-EF9BEB1F7976}" srcOrd="0" destOrd="0" presId="urn:microsoft.com/office/officeart/2008/layout/HorizontalMultiLevelHierarchy"/>
    <dgm:cxn modelId="{9F1F42CB-3701-4A7D-A6DD-F4AC5331C7C9}" type="presOf" srcId="{DB466794-F980-44C3-AD81-AE03D52E9D3F}" destId="{8912DB09-F6A5-44EE-93DC-FFAC663C9A29}" srcOrd="1" destOrd="0" presId="urn:microsoft.com/office/officeart/2008/layout/HorizontalMultiLevelHierarchy"/>
    <dgm:cxn modelId="{2DC70947-4EF2-4418-9769-330335A65C76}" type="presOf" srcId="{01FFF364-2DAF-45AA-899B-A42186B7AE60}" destId="{BFA7ADE6-7375-4161-87E2-1760DC68A588}" srcOrd="0" destOrd="0" presId="urn:microsoft.com/office/officeart/2008/layout/HorizontalMultiLevelHierarchy"/>
    <dgm:cxn modelId="{3A3FF2E1-8C41-45A2-BDBD-FC0E62F3FF4A}" type="presOf" srcId="{20B554C8-AFD6-48A2-8420-243B54F5399E}" destId="{59CAA727-BB21-44D8-8D39-8B87BE9C82AA}" srcOrd="1" destOrd="0" presId="urn:microsoft.com/office/officeart/2008/layout/HorizontalMultiLevelHierarchy"/>
    <dgm:cxn modelId="{204C3650-5EC1-40A6-AC28-12363E96AEEA}" type="presOf" srcId="{9138AA4B-02A0-4F93-BBA0-8AD3CD10842B}" destId="{48112C4C-10AD-44E9-9BA3-8523D9BD71D1}" srcOrd="1" destOrd="0" presId="urn:microsoft.com/office/officeart/2008/layout/HorizontalMultiLevelHierarchy"/>
    <dgm:cxn modelId="{E61A54D4-BAA5-40DE-B7DE-7E9773D0896F}" type="presOf" srcId="{48A73345-79BF-4F3E-90CB-3F2339CCFB05}" destId="{01F9B6F6-7DAC-44AA-BCB5-A878E2305CFB}" srcOrd="0" destOrd="0" presId="urn:microsoft.com/office/officeart/2008/layout/HorizontalMultiLevelHierarchy"/>
    <dgm:cxn modelId="{6195BFA9-C32C-4771-A69B-1F057DD84305}" type="presOf" srcId="{EECFF6AF-A05C-4427-8A64-504337EE299D}" destId="{27CE71A9-B428-4C98-BDC5-3C64B4C6BCB7}" srcOrd="0" destOrd="0" presId="urn:microsoft.com/office/officeart/2008/layout/HorizontalMultiLevelHierarchy"/>
    <dgm:cxn modelId="{78947DCD-B142-48E1-8B6A-CE6871EC2508}" type="presOf" srcId="{F412B5D2-A102-4AE3-B5D5-E0E241D189DA}" destId="{321E3D15-45EF-4050-8DE1-4F5F896360D9}" srcOrd="1" destOrd="0" presId="urn:microsoft.com/office/officeart/2008/layout/HorizontalMultiLevelHierarchy"/>
    <dgm:cxn modelId="{DEE310A3-89ED-431D-B3EE-356F16B67DE8}" type="presOf" srcId="{98EFBEA6-0972-4AEB-AB0D-50F5A97DDB77}" destId="{F126D59F-1B2D-4CEE-A8A5-0BDA316642D9}" srcOrd="1" destOrd="0" presId="urn:microsoft.com/office/officeart/2008/layout/HorizontalMultiLevelHierarchy"/>
    <dgm:cxn modelId="{B4B5A921-073D-4AF1-996E-92F77FA4085F}" type="presOf" srcId="{F412B5D2-A102-4AE3-B5D5-E0E241D189DA}" destId="{B53446FB-9A89-4A11-BAA1-D300ADAF3F38}" srcOrd="0" destOrd="0" presId="urn:microsoft.com/office/officeart/2008/layout/HorizontalMultiLevelHierarchy"/>
    <dgm:cxn modelId="{9D6F0310-FF4B-4D19-8F7F-3CA0E1CEECD4}" type="presOf" srcId="{C3DDC3DF-AEAD-42FB-8924-69CE0CF0DDE2}" destId="{886A6AFD-B16E-43C2-AE7D-94E958946BA2}" srcOrd="0" destOrd="0" presId="urn:microsoft.com/office/officeart/2008/layout/HorizontalMultiLevelHierarchy"/>
    <dgm:cxn modelId="{9158C03A-F480-4C38-AF31-3875799B8FDC}" type="presOf" srcId="{C0349635-55D6-48F6-BAD9-37D99E5C6F5D}" destId="{932CB7AB-CC7D-4F9C-8012-6AFEA4376B62}" srcOrd="0" destOrd="0" presId="urn:microsoft.com/office/officeart/2008/layout/HorizontalMultiLevelHierarchy"/>
    <dgm:cxn modelId="{30B8F0FE-B7D6-45A6-A571-0EF828AE5BC3}" type="presOf" srcId="{F57D8427-8BF9-41A1-8F4B-9FA9C838F0C4}" destId="{EFD68AE9-5C4E-4522-B7C9-FE9E88164407}" srcOrd="1" destOrd="0" presId="urn:microsoft.com/office/officeart/2008/layout/HorizontalMultiLevelHierarchy"/>
    <dgm:cxn modelId="{649DE9F7-501C-4C33-B011-272C61AB98CF}" type="presOf" srcId="{56D2E9B8-36D5-4467-9610-7ACDD8ECD4A4}" destId="{F988CE41-DE60-4A4E-87BA-325CA0CF6B03}" srcOrd="0" destOrd="0" presId="urn:microsoft.com/office/officeart/2008/layout/HorizontalMultiLevelHierarchy"/>
    <dgm:cxn modelId="{07745C57-E225-49D4-9FF0-7E3A88AA476A}" type="presOf" srcId="{AF87C96B-AFF9-4285-8130-55B4EF0D9C17}" destId="{27BB8E84-2209-4ACB-AF66-E1083DF9F3A6}" srcOrd="0" destOrd="0" presId="urn:microsoft.com/office/officeart/2008/layout/HorizontalMultiLevelHierarchy"/>
    <dgm:cxn modelId="{88B1797D-4EAF-4CD4-88B5-82CC6BCAA9A8}" type="presOf" srcId="{20B554C8-AFD6-48A2-8420-243B54F5399E}" destId="{F8840B4F-579F-4901-B12C-CB2E778CC94D}" srcOrd="0" destOrd="0" presId="urn:microsoft.com/office/officeart/2008/layout/HorizontalMultiLevelHierarchy"/>
    <dgm:cxn modelId="{F3F1A450-D805-4311-9BD2-14C31C717AB9}" srcId="{0FEB202E-6F8E-4762-B39F-CFFD54DA2DAB}" destId="{EECFF6AF-A05C-4427-8A64-504337EE299D}" srcOrd="1" destOrd="0" parTransId="{0B5948A2-A66C-4017-B510-21C18D9BE685}" sibTransId="{FF17B296-F0C4-46AC-A47E-3E95627975FC}"/>
    <dgm:cxn modelId="{7A7F5B4F-CFC3-4F88-AB4B-7FCF42A49CD9}" type="presOf" srcId="{9E925B09-2F53-42C3-9F50-77D60BB1B30C}" destId="{F47A359B-52B0-429E-8B69-72C6CC3C3605}" srcOrd="0" destOrd="0" presId="urn:microsoft.com/office/officeart/2008/layout/HorizontalMultiLevelHierarchy"/>
    <dgm:cxn modelId="{6AE6B034-655B-48A4-878E-EB83D1CA5353}" type="presOf" srcId="{0B5948A2-A66C-4017-B510-21C18D9BE685}" destId="{F02527AE-8BA5-48F4-99F2-8FBD7ECC2B68}" srcOrd="1" destOrd="0" presId="urn:microsoft.com/office/officeart/2008/layout/HorizontalMultiLevelHierarchy"/>
    <dgm:cxn modelId="{5BD77B89-0D32-4B66-AAD9-41C0BA753AB1}" type="presOf" srcId="{C4B7B62A-B502-4B47-9B9E-DDF93B291914}" destId="{09C78BA3-3FD6-458F-B26C-8C4EAD6C47FD}" srcOrd="1" destOrd="0" presId="urn:microsoft.com/office/officeart/2008/layout/HorizontalMultiLevelHierarchy"/>
    <dgm:cxn modelId="{061A1213-BFDE-43A4-BE86-4FE7B3133637}" type="presOf" srcId="{3852B573-1C14-4560-8AF4-B7DE75AC564D}" destId="{F7605F3D-2059-43B5-AA74-17524076F1C6}" srcOrd="0" destOrd="0" presId="urn:microsoft.com/office/officeart/2008/layout/HorizontalMultiLevelHierarchy"/>
    <dgm:cxn modelId="{DD5BB773-1E98-42D8-951E-2D5C0A84A332}" type="presOf" srcId="{C4B7B62A-B502-4B47-9B9E-DDF93B291914}" destId="{25C68FB6-2BCF-4F0B-B107-C539E89411F5}" srcOrd="0" destOrd="0" presId="urn:microsoft.com/office/officeart/2008/layout/HorizontalMultiLevelHierarchy"/>
    <dgm:cxn modelId="{4272DC50-A1E8-4123-8FB2-6235367C32BD}" type="presOf" srcId="{73DCA95C-56CD-47D6-B55B-26CDB92B5F6E}" destId="{DB733ADD-814A-4FAB-9BE4-511DBD3E2B0F}" srcOrd="1" destOrd="0" presId="urn:microsoft.com/office/officeart/2008/layout/HorizontalMultiLevelHierarchy"/>
    <dgm:cxn modelId="{6D494A90-D3AB-4020-9797-23D0B33F11B5}" type="presOf" srcId="{F57D8427-8BF9-41A1-8F4B-9FA9C838F0C4}" destId="{67CBBC8D-0782-4B3C-8948-C013CB2818F6}" srcOrd="0" destOrd="0" presId="urn:microsoft.com/office/officeart/2008/layout/HorizontalMultiLevelHierarchy"/>
    <dgm:cxn modelId="{5D5691FB-29EA-4A91-8717-CF032C4D22BB}" srcId="{0FEB202E-6F8E-4762-B39F-CFFD54DA2DAB}" destId="{C352BB88-5669-457D-8734-2F3A89CCA25B}" srcOrd="0" destOrd="0" parTransId="{E01FC22C-8C52-46E0-90CA-1C0148360E32}" sibTransId="{8C7CF152-E1E3-48C4-8E31-799D1991491B}"/>
    <dgm:cxn modelId="{DDACC257-D015-49B4-93DC-DF8C4D22F902}" srcId="{56D2E9B8-36D5-4467-9610-7ACDD8ECD4A4}" destId="{034C95DC-FB56-477E-8157-2FC51301E2C7}" srcOrd="5" destOrd="0" parTransId="{FA0C4EEE-AF4A-4401-BC46-7E1286E57497}" sibTransId="{4E42A2F7-D459-45AE-8306-B1C7BB3397D2}"/>
    <dgm:cxn modelId="{9C50733C-0BF3-4347-B55E-4A1CAEC7AE82}" srcId="{56D2E9B8-36D5-4467-9610-7ACDD8ECD4A4}" destId="{0FEB202E-6F8E-4762-B39F-CFFD54DA2DAB}" srcOrd="4" destOrd="0" parTransId="{8691231D-BF3D-4C67-8740-D14C12405636}" sibTransId="{4118B635-3A53-4CC8-B2B8-D17FE8E43527}"/>
    <dgm:cxn modelId="{52F47716-DCD0-484C-8615-8467DCAC804F}" srcId="{DB470F41-C89F-4280-BCDB-74CC6D54C839}" destId="{4D86A6F6-B46E-422D-91D7-3DC28D6FEC54}" srcOrd="1" destOrd="0" parTransId="{8CF2279A-00C5-4F1D-A8E7-D52E7B449D6B}" sibTransId="{F7FB1250-724E-46E2-AFD2-5F7B9469A5D7}"/>
    <dgm:cxn modelId="{DA350955-5B19-4A8C-B45A-C133E1A311A1}" srcId="{2888AD6B-7532-4719-8CB1-CC1CFB6957FF}" destId="{01FFF364-2DAF-45AA-899B-A42186B7AE60}" srcOrd="2" destOrd="0" parTransId="{C4B7B62A-B502-4B47-9B9E-DDF93B291914}" sibTransId="{904CDD97-F8E9-4BE8-8478-5DFEA6C71AF4}"/>
    <dgm:cxn modelId="{DFD0A3CB-09AD-48D1-A160-F8FE85849521}" srcId="{56D2E9B8-36D5-4467-9610-7ACDD8ECD4A4}" destId="{AF87C96B-AFF9-4285-8130-55B4EF0D9C17}" srcOrd="2" destOrd="0" parTransId="{C0349635-55D6-48F6-BAD9-37D99E5C6F5D}" sibTransId="{013414CE-E9EC-4DE2-AF46-A67B5EB29608}"/>
    <dgm:cxn modelId="{B00DFFA5-83AC-44AA-BE7A-0128BB15CE57}" type="presOf" srcId="{0B5948A2-A66C-4017-B510-21C18D9BE685}" destId="{719AFA8F-D9DC-4747-9F27-AB48D23A4D6A}" srcOrd="0" destOrd="0" presId="urn:microsoft.com/office/officeart/2008/layout/HorizontalMultiLevelHierarchy"/>
    <dgm:cxn modelId="{CE948E96-9431-48C8-9D5B-BD867990BA7D}" type="presOf" srcId="{73DCA95C-56CD-47D6-B55B-26CDB92B5F6E}" destId="{4D3DBA47-B7E6-448D-9572-DCBFD29FD5CF}" srcOrd="0" destOrd="0" presId="urn:microsoft.com/office/officeart/2008/layout/HorizontalMultiLevelHierarchy"/>
    <dgm:cxn modelId="{8719A071-F7B4-480E-9644-A54D2128F321}" type="presOf" srcId="{E01FC22C-8C52-46E0-90CA-1C0148360E32}" destId="{5FD97BD3-28E8-4C97-84A6-CDBDE652C9CF}" srcOrd="1" destOrd="0" presId="urn:microsoft.com/office/officeart/2008/layout/HorizontalMultiLevelHierarchy"/>
    <dgm:cxn modelId="{5B7BC984-E6B0-4B1F-B1BE-990CEACF6D47}" type="presOf" srcId="{FA0C4EEE-AF4A-4401-BC46-7E1286E57497}" destId="{175C0C3A-CF47-4748-9A03-6A4548903BE4}" srcOrd="1" destOrd="0" presId="urn:microsoft.com/office/officeart/2008/layout/HorizontalMultiLevelHierarchy"/>
    <dgm:cxn modelId="{2A1594E3-68D4-4D47-B8BE-9433EEE67395}" type="presOf" srcId="{2888AD6B-7532-4719-8CB1-CC1CFB6957FF}" destId="{0160B9F4-1E64-44F7-814B-A49103E8EB54}" srcOrd="0" destOrd="0" presId="urn:microsoft.com/office/officeart/2008/layout/HorizontalMultiLevelHierarchy"/>
    <dgm:cxn modelId="{FB5C32D0-C72B-4D4A-8058-886F7CCECAF7}" type="presOf" srcId="{535C8C8E-07E8-496C-93CF-698E5A1A603B}" destId="{9DEA3D40-57FF-4DFD-8D53-806361AFE800}" srcOrd="0" destOrd="0" presId="urn:microsoft.com/office/officeart/2008/layout/HorizontalMultiLevelHierarchy"/>
    <dgm:cxn modelId="{27AFE109-DC30-45D1-B2C5-FF5AE1209DDE}" srcId="{56D2E9B8-36D5-4467-9610-7ACDD8ECD4A4}" destId="{3852B573-1C14-4560-8AF4-B7DE75AC564D}" srcOrd="0" destOrd="0" parTransId="{98EFBEA6-0972-4AEB-AB0D-50F5A97DDB77}" sibTransId="{2C4E67C1-1A98-4783-85EE-C0F22B49EB7C}"/>
    <dgm:cxn modelId="{7E0AFABB-0595-4949-B432-EC36837F307E}" type="presOf" srcId="{0FEB202E-6F8E-4762-B39F-CFFD54DA2DAB}" destId="{D01F11C7-6F6E-4483-8EB8-206EA6F5942D}" srcOrd="0" destOrd="0" presId="urn:microsoft.com/office/officeart/2008/layout/HorizontalMultiLevelHierarchy"/>
    <dgm:cxn modelId="{194EE005-AE0E-4114-8AA4-E681E49EC78C}" type="presOf" srcId="{A565493B-CD1C-429F-87B0-CF2B9E05D47D}" destId="{EFAEC2EF-35CE-44EB-961E-B7F4CEF7DA7A}" srcOrd="0" destOrd="0" presId="urn:microsoft.com/office/officeart/2008/layout/HorizontalMultiLevelHierarchy"/>
    <dgm:cxn modelId="{59247FA2-CA09-4CDA-9350-45D6050E4FF6}" type="presOf" srcId="{8691231D-BF3D-4C67-8740-D14C12405636}" destId="{452F0750-620F-41FD-A3A9-DF2B21E5BF8D}" srcOrd="1" destOrd="0" presId="urn:microsoft.com/office/officeart/2008/layout/HorizontalMultiLevelHierarchy"/>
    <dgm:cxn modelId="{008BC793-3150-4AFB-8FDB-ACD2260E2490}" type="presOf" srcId="{3B4DAA21-91E8-484E-A165-8429949DB5F4}" destId="{23F4A293-AFC3-4C2B-9FE6-9A98736290C1}" srcOrd="0" destOrd="0" presId="urn:microsoft.com/office/officeart/2008/layout/HorizontalMultiLevelHierarchy"/>
    <dgm:cxn modelId="{37BE879E-720B-421B-B2D8-70133F3559B1}" type="presOf" srcId="{98EFBEA6-0972-4AEB-AB0D-50F5A97DDB77}" destId="{057CCF58-13CC-459D-BB4F-CC47E80F3087}" srcOrd="0" destOrd="0" presId="urn:microsoft.com/office/officeart/2008/layout/HorizontalMultiLevelHierarchy"/>
    <dgm:cxn modelId="{91A2DB43-7045-4194-BA50-4FACA5B18799}" type="presOf" srcId="{570E99D6-A544-4FFA-BA47-32638C9E0B7B}" destId="{848FFC0F-A19E-4A46-830E-30D0D3156275}" srcOrd="0" destOrd="0" presId="urn:microsoft.com/office/officeart/2008/layout/HorizontalMultiLevelHierarchy"/>
    <dgm:cxn modelId="{5FA19DDE-FEA6-419A-80F2-8816A6FC0200}" srcId="{3852B573-1C14-4560-8AF4-B7DE75AC564D}" destId="{698DE6A1-913B-4CBA-BF61-1C456CF968DC}" srcOrd="0" destOrd="0" parTransId="{73DCA95C-56CD-47D6-B55B-26CDB92B5F6E}" sibTransId="{FC94D440-C1E2-43F0-8B4D-3EF76B8D4BAD}"/>
    <dgm:cxn modelId="{4AB23820-EA4B-4031-9D3A-CC1CD01211E6}" type="presOf" srcId="{9138AA4B-02A0-4F93-BBA0-8AD3CD10842B}" destId="{559BE258-A1A3-42F5-B43C-A5D115D24A0F}" srcOrd="0" destOrd="0" presId="urn:microsoft.com/office/officeart/2008/layout/HorizontalMultiLevelHierarchy"/>
    <dgm:cxn modelId="{DC543EE8-4AF8-4E46-9E02-81345CB23CFB}" type="presOf" srcId="{E01FC22C-8C52-46E0-90CA-1C0148360E32}" destId="{EE8B9CBF-8779-4826-81C4-35B951A8D392}" srcOrd="0" destOrd="0" presId="urn:microsoft.com/office/officeart/2008/layout/HorizontalMultiLevelHierarchy"/>
    <dgm:cxn modelId="{B1F836CB-20D2-4C31-B374-23E9156A3722}" type="presOf" srcId="{D994E517-D407-4A5A-B9BC-BBC2CD5C9A56}" destId="{622A1A88-00C4-4E2C-936B-7BFC96160D52}" srcOrd="0" destOrd="0" presId="urn:microsoft.com/office/officeart/2008/layout/HorizontalMultiLevelHierarchy"/>
    <dgm:cxn modelId="{5121358D-D4F7-49CD-9418-DEE30767450D}" srcId="{034C95DC-FB56-477E-8157-2FC51301E2C7}" destId="{9E925B09-2F53-42C3-9F50-77D60BB1B30C}" srcOrd="0" destOrd="0" parTransId="{F57D8427-8BF9-41A1-8F4B-9FA9C838F0C4}" sibTransId="{1B1BC37D-FC4C-48F8-91F1-29B9D5F2F7BD}"/>
    <dgm:cxn modelId="{7BB56636-DA7D-44B8-99C4-5F4DEE21111D}" srcId="{DB470F41-C89F-4280-BCDB-74CC6D54C839}" destId="{A565493B-CD1C-429F-87B0-CF2B9E05D47D}" srcOrd="0" destOrd="0" parTransId="{535C8C8E-07E8-496C-93CF-698E5A1A603B}" sibTransId="{F1A6F314-BB19-4BD3-9D50-D868586F3CD7}"/>
    <dgm:cxn modelId="{DE57D847-30E3-4702-9539-957B34DC9544}" srcId="{034C95DC-FB56-477E-8157-2FC51301E2C7}" destId="{3B4DAA21-91E8-484E-A165-8429949DB5F4}" srcOrd="1" destOrd="0" parTransId="{DB466794-F980-44C3-AD81-AE03D52E9D3F}" sibTransId="{944C6B2C-4D03-41BD-A846-A53207CFE671}"/>
    <dgm:cxn modelId="{288302A7-B796-4FD4-9D6D-3D38EE626134}" type="presParOf" srcId="{886A6AFD-B16E-43C2-AE7D-94E958946BA2}" destId="{961E1125-25AF-48FD-AA12-221937D9F5DF}" srcOrd="0" destOrd="0" presId="urn:microsoft.com/office/officeart/2008/layout/HorizontalMultiLevelHierarchy"/>
    <dgm:cxn modelId="{7F32EA9A-09F2-43EB-B393-2E577F6D1960}" type="presParOf" srcId="{961E1125-25AF-48FD-AA12-221937D9F5DF}" destId="{F988CE41-DE60-4A4E-87BA-325CA0CF6B03}" srcOrd="0" destOrd="0" presId="urn:microsoft.com/office/officeart/2008/layout/HorizontalMultiLevelHierarchy"/>
    <dgm:cxn modelId="{4591FB23-5731-4E40-9B9F-D5AAB056D685}" type="presParOf" srcId="{961E1125-25AF-48FD-AA12-221937D9F5DF}" destId="{B3DFD8A6-D5F4-4D1E-B786-369646D35E54}" srcOrd="1" destOrd="0" presId="urn:microsoft.com/office/officeart/2008/layout/HorizontalMultiLevelHierarchy"/>
    <dgm:cxn modelId="{9CE23FA4-6EF7-4A35-89F5-177CCC888241}" type="presParOf" srcId="{B3DFD8A6-D5F4-4D1E-B786-369646D35E54}" destId="{057CCF58-13CC-459D-BB4F-CC47E80F3087}" srcOrd="0" destOrd="0" presId="urn:microsoft.com/office/officeart/2008/layout/HorizontalMultiLevelHierarchy"/>
    <dgm:cxn modelId="{45438CC1-ADEC-4D37-B430-08A4E89A27CA}" type="presParOf" srcId="{057CCF58-13CC-459D-BB4F-CC47E80F3087}" destId="{F126D59F-1B2D-4CEE-A8A5-0BDA316642D9}" srcOrd="0" destOrd="0" presId="urn:microsoft.com/office/officeart/2008/layout/HorizontalMultiLevelHierarchy"/>
    <dgm:cxn modelId="{2805A367-7580-41B2-B5A5-E373DF3A190B}" type="presParOf" srcId="{B3DFD8A6-D5F4-4D1E-B786-369646D35E54}" destId="{82C5183A-2F31-440F-B5A0-E1337C5CB275}" srcOrd="1" destOrd="0" presId="urn:microsoft.com/office/officeart/2008/layout/HorizontalMultiLevelHierarchy"/>
    <dgm:cxn modelId="{1AE3AAE3-FE52-4F6A-9A0A-13D53F2D073B}" type="presParOf" srcId="{82C5183A-2F31-440F-B5A0-E1337C5CB275}" destId="{F7605F3D-2059-43B5-AA74-17524076F1C6}" srcOrd="0" destOrd="0" presId="urn:microsoft.com/office/officeart/2008/layout/HorizontalMultiLevelHierarchy"/>
    <dgm:cxn modelId="{37395EF5-BF4C-4C2C-AB34-DECBB1666224}" type="presParOf" srcId="{82C5183A-2F31-440F-B5A0-E1337C5CB275}" destId="{63677AB6-2B72-4B1E-97FB-92C7F426392C}" srcOrd="1" destOrd="0" presId="urn:microsoft.com/office/officeart/2008/layout/HorizontalMultiLevelHierarchy"/>
    <dgm:cxn modelId="{07BDB299-3D2A-42C1-A9EA-A3B5C05AA6F7}" type="presParOf" srcId="{63677AB6-2B72-4B1E-97FB-92C7F426392C}" destId="{4D3DBA47-B7E6-448D-9572-DCBFD29FD5CF}" srcOrd="0" destOrd="0" presId="urn:microsoft.com/office/officeart/2008/layout/HorizontalMultiLevelHierarchy"/>
    <dgm:cxn modelId="{CFE6043F-037A-4420-8E9E-9E980DE92A15}" type="presParOf" srcId="{4D3DBA47-B7E6-448D-9572-DCBFD29FD5CF}" destId="{DB733ADD-814A-4FAB-9BE4-511DBD3E2B0F}" srcOrd="0" destOrd="0" presId="urn:microsoft.com/office/officeart/2008/layout/HorizontalMultiLevelHierarchy"/>
    <dgm:cxn modelId="{E3BCBA16-CD24-4B7C-85B8-81DDCF26523C}" type="presParOf" srcId="{63677AB6-2B72-4B1E-97FB-92C7F426392C}" destId="{062CCC63-4520-4A72-8D39-F38C54BF9D36}" srcOrd="1" destOrd="0" presId="urn:microsoft.com/office/officeart/2008/layout/HorizontalMultiLevelHierarchy"/>
    <dgm:cxn modelId="{62418572-3BDF-41BD-9B75-1C062B4A4E1A}" type="presParOf" srcId="{062CCC63-4520-4A72-8D39-F38C54BF9D36}" destId="{D3B722DB-CDB4-49A0-A9DF-7B93C9A5EED3}" srcOrd="0" destOrd="0" presId="urn:microsoft.com/office/officeart/2008/layout/HorizontalMultiLevelHierarchy"/>
    <dgm:cxn modelId="{D9C24F49-3750-430E-BCAE-3E923361CB4C}" type="presParOf" srcId="{062CCC63-4520-4A72-8D39-F38C54BF9D36}" destId="{763FD141-2EE7-4FE2-BCB0-EE98522BE1E5}" srcOrd="1" destOrd="0" presId="urn:microsoft.com/office/officeart/2008/layout/HorizontalMultiLevelHierarchy"/>
    <dgm:cxn modelId="{B5D78405-C86F-40B3-AC88-F236BC4B0305}" type="presParOf" srcId="{B3DFD8A6-D5F4-4D1E-B786-369646D35E54}" destId="{B53446FB-9A89-4A11-BAA1-D300ADAF3F38}" srcOrd="2" destOrd="0" presId="urn:microsoft.com/office/officeart/2008/layout/HorizontalMultiLevelHierarchy"/>
    <dgm:cxn modelId="{9D044D99-E9D9-4F31-906E-225D04BBFCFD}" type="presParOf" srcId="{B53446FB-9A89-4A11-BAA1-D300ADAF3F38}" destId="{321E3D15-45EF-4050-8DE1-4F5F896360D9}" srcOrd="0" destOrd="0" presId="urn:microsoft.com/office/officeart/2008/layout/HorizontalMultiLevelHierarchy"/>
    <dgm:cxn modelId="{DB2BB808-64F9-4375-BB16-C8E24EA9815E}" type="presParOf" srcId="{B3DFD8A6-D5F4-4D1E-B786-369646D35E54}" destId="{2FA482C1-031C-449B-918C-5117454D7D09}" srcOrd="3" destOrd="0" presId="urn:microsoft.com/office/officeart/2008/layout/HorizontalMultiLevelHierarchy"/>
    <dgm:cxn modelId="{9403B113-45E5-412B-9A99-0E04F91F4BCC}" type="presParOf" srcId="{2FA482C1-031C-449B-918C-5117454D7D09}" destId="{0AAB7EE4-1F54-4446-9449-978E32268C4B}" srcOrd="0" destOrd="0" presId="urn:microsoft.com/office/officeart/2008/layout/HorizontalMultiLevelHierarchy"/>
    <dgm:cxn modelId="{2769F455-08F7-49A8-99A6-C1C1F7A2D076}" type="presParOf" srcId="{2FA482C1-031C-449B-918C-5117454D7D09}" destId="{17806766-F04E-4B4D-8F60-ABC6B9F33E3C}" srcOrd="1" destOrd="0" presId="urn:microsoft.com/office/officeart/2008/layout/HorizontalMultiLevelHierarchy"/>
    <dgm:cxn modelId="{D96ECBF0-05FB-452C-BBD6-50317E20BB2D}" type="presParOf" srcId="{17806766-F04E-4B4D-8F60-ABC6B9F33E3C}" destId="{9DEA3D40-57FF-4DFD-8D53-806361AFE800}" srcOrd="0" destOrd="0" presId="urn:microsoft.com/office/officeart/2008/layout/HorizontalMultiLevelHierarchy"/>
    <dgm:cxn modelId="{CE9AD298-B527-47F9-BA83-B03B0B8A5D43}" type="presParOf" srcId="{9DEA3D40-57FF-4DFD-8D53-806361AFE800}" destId="{1C21FD91-2910-4192-B195-13DB3CD4AB9B}" srcOrd="0" destOrd="0" presId="urn:microsoft.com/office/officeart/2008/layout/HorizontalMultiLevelHierarchy"/>
    <dgm:cxn modelId="{C6EDF4A0-89FE-42BD-AB33-4032BCC86F37}" type="presParOf" srcId="{17806766-F04E-4B4D-8F60-ABC6B9F33E3C}" destId="{478C2E5C-D0C0-44DE-86C0-86CB32A3F4CF}" srcOrd="1" destOrd="0" presId="urn:microsoft.com/office/officeart/2008/layout/HorizontalMultiLevelHierarchy"/>
    <dgm:cxn modelId="{74E8909B-1D31-4438-96D5-3AA6211DBE06}" type="presParOf" srcId="{478C2E5C-D0C0-44DE-86C0-86CB32A3F4CF}" destId="{EFAEC2EF-35CE-44EB-961E-B7F4CEF7DA7A}" srcOrd="0" destOrd="0" presId="urn:microsoft.com/office/officeart/2008/layout/HorizontalMultiLevelHierarchy"/>
    <dgm:cxn modelId="{CFB2E409-9629-4C25-8FBC-6DF91D07A647}" type="presParOf" srcId="{478C2E5C-D0C0-44DE-86C0-86CB32A3F4CF}" destId="{EB9DA0DE-14BC-4C4B-B727-43394D40F349}" srcOrd="1" destOrd="0" presId="urn:microsoft.com/office/officeart/2008/layout/HorizontalMultiLevelHierarchy"/>
    <dgm:cxn modelId="{707E9748-8AC0-4705-9FDD-44F0669102CC}" type="presParOf" srcId="{17806766-F04E-4B4D-8F60-ABC6B9F33E3C}" destId="{B591BBC2-2255-42E8-804F-CF3D1E2AAD91}" srcOrd="2" destOrd="0" presId="urn:microsoft.com/office/officeart/2008/layout/HorizontalMultiLevelHierarchy"/>
    <dgm:cxn modelId="{8669A3A8-C48E-4E43-BA07-222E01CB1AEE}" type="presParOf" srcId="{B591BBC2-2255-42E8-804F-CF3D1E2AAD91}" destId="{3AB6483F-974F-45E3-B9EB-61B8A7D89392}" srcOrd="0" destOrd="0" presId="urn:microsoft.com/office/officeart/2008/layout/HorizontalMultiLevelHierarchy"/>
    <dgm:cxn modelId="{70520F2E-6BBF-488A-BE23-4CABA92A5B24}" type="presParOf" srcId="{17806766-F04E-4B4D-8F60-ABC6B9F33E3C}" destId="{153D083C-83E1-445C-96E0-D82AB6A29E06}" srcOrd="3" destOrd="0" presId="urn:microsoft.com/office/officeart/2008/layout/HorizontalMultiLevelHierarchy"/>
    <dgm:cxn modelId="{7FBFE140-8434-4C02-B5E6-A95E494D656C}" type="presParOf" srcId="{153D083C-83E1-445C-96E0-D82AB6A29E06}" destId="{430826EF-1D1F-4EBF-84D4-EF9BEB1F7976}" srcOrd="0" destOrd="0" presId="urn:microsoft.com/office/officeart/2008/layout/HorizontalMultiLevelHierarchy"/>
    <dgm:cxn modelId="{3FE8C50B-EF07-4242-890E-74E839F08365}" type="presParOf" srcId="{153D083C-83E1-445C-96E0-D82AB6A29E06}" destId="{38938158-8214-424D-9770-7A0CF6E85FCC}" srcOrd="1" destOrd="0" presId="urn:microsoft.com/office/officeart/2008/layout/HorizontalMultiLevelHierarchy"/>
    <dgm:cxn modelId="{2D1CC84F-D6D5-499C-AA0C-B066F0312394}" type="presParOf" srcId="{B3DFD8A6-D5F4-4D1E-B786-369646D35E54}" destId="{932CB7AB-CC7D-4F9C-8012-6AFEA4376B62}" srcOrd="4" destOrd="0" presId="urn:microsoft.com/office/officeart/2008/layout/HorizontalMultiLevelHierarchy"/>
    <dgm:cxn modelId="{8228C212-7CCB-419E-A78A-BE02FDFA6550}" type="presParOf" srcId="{932CB7AB-CC7D-4F9C-8012-6AFEA4376B62}" destId="{37C61E5B-8A49-48AF-A6D5-26708737EAB9}" srcOrd="0" destOrd="0" presId="urn:microsoft.com/office/officeart/2008/layout/HorizontalMultiLevelHierarchy"/>
    <dgm:cxn modelId="{D7ED8F9E-2640-43C7-98B5-56860A44D690}" type="presParOf" srcId="{B3DFD8A6-D5F4-4D1E-B786-369646D35E54}" destId="{B6E91CA0-03B2-4F30-A66A-74529F9C716D}" srcOrd="5" destOrd="0" presId="urn:microsoft.com/office/officeart/2008/layout/HorizontalMultiLevelHierarchy"/>
    <dgm:cxn modelId="{4A6AED3E-D8B6-4803-8272-ED5BF9190449}" type="presParOf" srcId="{B6E91CA0-03B2-4F30-A66A-74529F9C716D}" destId="{27BB8E84-2209-4ACB-AF66-E1083DF9F3A6}" srcOrd="0" destOrd="0" presId="urn:microsoft.com/office/officeart/2008/layout/HorizontalMultiLevelHierarchy"/>
    <dgm:cxn modelId="{98222798-BF45-4E73-ADAD-48A9CE357A1A}" type="presParOf" srcId="{B6E91CA0-03B2-4F30-A66A-74529F9C716D}" destId="{6CFA8508-E8BC-4F5E-9666-0FD778D30AA7}" srcOrd="1" destOrd="0" presId="urn:microsoft.com/office/officeart/2008/layout/HorizontalMultiLevelHierarchy"/>
    <dgm:cxn modelId="{7A70209C-CA25-4803-B306-B33AE5944C99}" type="presParOf" srcId="{B3DFD8A6-D5F4-4D1E-B786-369646D35E54}" destId="{F8840B4F-579F-4901-B12C-CB2E778CC94D}" srcOrd="6" destOrd="0" presId="urn:microsoft.com/office/officeart/2008/layout/HorizontalMultiLevelHierarchy"/>
    <dgm:cxn modelId="{063AD365-D507-46EF-818B-692B927873A0}" type="presParOf" srcId="{F8840B4F-579F-4901-B12C-CB2E778CC94D}" destId="{59CAA727-BB21-44D8-8D39-8B87BE9C82AA}" srcOrd="0" destOrd="0" presId="urn:microsoft.com/office/officeart/2008/layout/HorizontalMultiLevelHierarchy"/>
    <dgm:cxn modelId="{1EE98304-610F-4E52-A83C-FEE3DC5D7FE0}" type="presParOf" srcId="{B3DFD8A6-D5F4-4D1E-B786-369646D35E54}" destId="{27ABC417-57A9-4D47-A60E-D83BAF8B5959}" srcOrd="7" destOrd="0" presId="urn:microsoft.com/office/officeart/2008/layout/HorizontalMultiLevelHierarchy"/>
    <dgm:cxn modelId="{484C7722-84B7-4576-A64B-ECB39F03B7A8}" type="presParOf" srcId="{27ABC417-57A9-4D47-A60E-D83BAF8B5959}" destId="{0160B9F4-1E64-44F7-814B-A49103E8EB54}" srcOrd="0" destOrd="0" presId="urn:microsoft.com/office/officeart/2008/layout/HorizontalMultiLevelHierarchy"/>
    <dgm:cxn modelId="{FD180DDB-7CDF-402E-A13C-9D2FEFFCD2D6}" type="presParOf" srcId="{27ABC417-57A9-4D47-A60E-D83BAF8B5959}" destId="{82ED006F-C57D-4834-B97B-12DE4D88508B}" srcOrd="1" destOrd="0" presId="urn:microsoft.com/office/officeart/2008/layout/HorizontalMultiLevelHierarchy"/>
    <dgm:cxn modelId="{285E6127-CE4B-44FD-922E-C50588631C2B}" type="presParOf" srcId="{82ED006F-C57D-4834-B97B-12DE4D88508B}" destId="{622A1A88-00C4-4E2C-936B-7BFC96160D52}" srcOrd="0" destOrd="0" presId="urn:microsoft.com/office/officeart/2008/layout/HorizontalMultiLevelHierarchy"/>
    <dgm:cxn modelId="{138A9A06-C149-4AB2-87E8-377BFE536B2C}" type="presParOf" srcId="{622A1A88-00C4-4E2C-936B-7BFC96160D52}" destId="{C3CD4A6E-994B-407F-82FE-BDF83196E9C5}" srcOrd="0" destOrd="0" presId="urn:microsoft.com/office/officeart/2008/layout/HorizontalMultiLevelHierarchy"/>
    <dgm:cxn modelId="{5AAC1771-054B-4E4B-A23F-B110BE64B911}" type="presParOf" srcId="{82ED006F-C57D-4834-B97B-12DE4D88508B}" destId="{B58E4ED4-9244-4E22-9BF1-696DE7E14E94}" srcOrd="1" destOrd="0" presId="urn:microsoft.com/office/officeart/2008/layout/HorizontalMultiLevelHierarchy"/>
    <dgm:cxn modelId="{518BF188-D71A-431C-B0BE-3629E78D0663}" type="presParOf" srcId="{B58E4ED4-9244-4E22-9BF1-696DE7E14E94}" destId="{848FFC0F-A19E-4A46-830E-30D0D3156275}" srcOrd="0" destOrd="0" presId="urn:microsoft.com/office/officeart/2008/layout/HorizontalMultiLevelHierarchy"/>
    <dgm:cxn modelId="{CCEC0919-71CC-4A0D-8F72-64A7C79F2700}" type="presParOf" srcId="{B58E4ED4-9244-4E22-9BF1-696DE7E14E94}" destId="{154127E3-932F-4BC7-87D8-880C6546E629}" srcOrd="1" destOrd="0" presId="urn:microsoft.com/office/officeart/2008/layout/HorizontalMultiLevelHierarchy"/>
    <dgm:cxn modelId="{4CD30CC9-7509-45B2-98CF-168D298A3933}" type="presParOf" srcId="{82ED006F-C57D-4834-B97B-12DE4D88508B}" destId="{559BE258-A1A3-42F5-B43C-A5D115D24A0F}" srcOrd="2" destOrd="0" presId="urn:microsoft.com/office/officeart/2008/layout/HorizontalMultiLevelHierarchy"/>
    <dgm:cxn modelId="{50A7B44C-AFBF-4A4B-B10C-2B15B4B722AB}" type="presParOf" srcId="{559BE258-A1A3-42F5-B43C-A5D115D24A0F}" destId="{48112C4C-10AD-44E9-9BA3-8523D9BD71D1}" srcOrd="0" destOrd="0" presId="urn:microsoft.com/office/officeart/2008/layout/HorizontalMultiLevelHierarchy"/>
    <dgm:cxn modelId="{00362B2D-8E94-45E2-9447-5D92919B8B40}" type="presParOf" srcId="{82ED006F-C57D-4834-B97B-12DE4D88508B}" destId="{F7A44FB4-32C1-41AB-BF75-739BE3261A74}" srcOrd="3" destOrd="0" presId="urn:microsoft.com/office/officeart/2008/layout/HorizontalMultiLevelHierarchy"/>
    <dgm:cxn modelId="{DF751301-E845-4BE8-ADCF-D29552C02CBD}" type="presParOf" srcId="{F7A44FB4-32C1-41AB-BF75-739BE3261A74}" destId="{01F9B6F6-7DAC-44AA-BCB5-A878E2305CFB}" srcOrd="0" destOrd="0" presId="urn:microsoft.com/office/officeart/2008/layout/HorizontalMultiLevelHierarchy"/>
    <dgm:cxn modelId="{D171252F-B8E1-4F7A-B2C9-B33C1886FB8D}" type="presParOf" srcId="{F7A44FB4-32C1-41AB-BF75-739BE3261A74}" destId="{F524D13E-A564-491E-A748-2B797823A46F}" srcOrd="1" destOrd="0" presId="urn:microsoft.com/office/officeart/2008/layout/HorizontalMultiLevelHierarchy"/>
    <dgm:cxn modelId="{D390D1B0-EB30-4911-9EAC-739E62C490C3}" type="presParOf" srcId="{82ED006F-C57D-4834-B97B-12DE4D88508B}" destId="{25C68FB6-2BCF-4F0B-B107-C539E89411F5}" srcOrd="4" destOrd="0" presId="urn:microsoft.com/office/officeart/2008/layout/HorizontalMultiLevelHierarchy"/>
    <dgm:cxn modelId="{75E2746E-F11B-4834-8BF8-C3EA8DEF349A}" type="presParOf" srcId="{25C68FB6-2BCF-4F0B-B107-C539E89411F5}" destId="{09C78BA3-3FD6-458F-B26C-8C4EAD6C47FD}" srcOrd="0" destOrd="0" presId="urn:microsoft.com/office/officeart/2008/layout/HorizontalMultiLevelHierarchy"/>
    <dgm:cxn modelId="{D3D9CF09-AF30-44E7-8158-DE88AD2D1F86}" type="presParOf" srcId="{82ED006F-C57D-4834-B97B-12DE4D88508B}" destId="{D3CF951F-B500-4F96-9583-ECDBDCF14E33}" srcOrd="5" destOrd="0" presId="urn:microsoft.com/office/officeart/2008/layout/HorizontalMultiLevelHierarchy"/>
    <dgm:cxn modelId="{D0B6E589-FD95-4D67-9D84-12872F7142A4}" type="presParOf" srcId="{D3CF951F-B500-4F96-9583-ECDBDCF14E33}" destId="{BFA7ADE6-7375-4161-87E2-1760DC68A588}" srcOrd="0" destOrd="0" presId="urn:microsoft.com/office/officeart/2008/layout/HorizontalMultiLevelHierarchy"/>
    <dgm:cxn modelId="{27543C21-26E1-4479-A304-E4C1CC5219A2}" type="presParOf" srcId="{D3CF951F-B500-4F96-9583-ECDBDCF14E33}" destId="{594967B9-7B15-4BF7-ADBA-F5A86DBA2B56}" srcOrd="1" destOrd="0" presId="urn:microsoft.com/office/officeart/2008/layout/HorizontalMultiLevelHierarchy"/>
    <dgm:cxn modelId="{80335C66-0594-4DB3-B8C0-BD38EC6EB12C}" type="presParOf" srcId="{B3DFD8A6-D5F4-4D1E-B786-369646D35E54}" destId="{3572C505-AD3F-4ADA-B314-9C95DF97ACBB}" srcOrd="8" destOrd="0" presId="urn:microsoft.com/office/officeart/2008/layout/HorizontalMultiLevelHierarchy"/>
    <dgm:cxn modelId="{63D07FC4-CC1A-41EB-B35C-397DF7918B34}" type="presParOf" srcId="{3572C505-AD3F-4ADA-B314-9C95DF97ACBB}" destId="{452F0750-620F-41FD-A3A9-DF2B21E5BF8D}" srcOrd="0" destOrd="0" presId="urn:microsoft.com/office/officeart/2008/layout/HorizontalMultiLevelHierarchy"/>
    <dgm:cxn modelId="{7FC9E73E-DB16-4DA4-9272-1A0A67C73417}" type="presParOf" srcId="{B3DFD8A6-D5F4-4D1E-B786-369646D35E54}" destId="{33412FD6-9E43-4D94-9736-18797061CD5B}" srcOrd="9" destOrd="0" presId="urn:microsoft.com/office/officeart/2008/layout/HorizontalMultiLevelHierarchy"/>
    <dgm:cxn modelId="{45A80CBD-1B98-4291-B58F-3397D92E9F39}" type="presParOf" srcId="{33412FD6-9E43-4D94-9736-18797061CD5B}" destId="{D01F11C7-6F6E-4483-8EB8-206EA6F5942D}" srcOrd="0" destOrd="0" presId="urn:microsoft.com/office/officeart/2008/layout/HorizontalMultiLevelHierarchy"/>
    <dgm:cxn modelId="{B5D92D56-4939-4A8D-A088-C2ED8BE4BABF}" type="presParOf" srcId="{33412FD6-9E43-4D94-9736-18797061CD5B}" destId="{80A8EB78-4E83-427F-A163-D603DC909FA9}" srcOrd="1" destOrd="0" presId="urn:microsoft.com/office/officeart/2008/layout/HorizontalMultiLevelHierarchy"/>
    <dgm:cxn modelId="{F3507A47-DFF7-44C5-BDED-C9264A443F5A}" type="presParOf" srcId="{80A8EB78-4E83-427F-A163-D603DC909FA9}" destId="{EE8B9CBF-8779-4826-81C4-35B951A8D392}" srcOrd="0" destOrd="0" presId="urn:microsoft.com/office/officeart/2008/layout/HorizontalMultiLevelHierarchy"/>
    <dgm:cxn modelId="{0D722A91-5AB2-489B-A0F0-5B8A04B41BD7}" type="presParOf" srcId="{EE8B9CBF-8779-4826-81C4-35B951A8D392}" destId="{5FD97BD3-28E8-4C97-84A6-CDBDE652C9CF}" srcOrd="0" destOrd="0" presId="urn:microsoft.com/office/officeart/2008/layout/HorizontalMultiLevelHierarchy"/>
    <dgm:cxn modelId="{67FE13C8-4774-41A7-8A7C-F1DC33EFB106}" type="presParOf" srcId="{80A8EB78-4E83-427F-A163-D603DC909FA9}" destId="{0DD7D1F0-CE1A-4254-BB22-DA0EFAF73FF9}" srcOrd="1" destOrd="0" presId="urn:microsoft.com/office/officeart/2008/layout/HorizontalMultiLevelHierarchy"/>
    <dgm:cxn modelId="{E57E9929-8F81-4479-A294-35D66C76DD17}" type="presParOf" srcId="{0DD7D1F0-CE1A-4254-BB22-DA0EFAF73FF9}" destId="{23361893-3DDB-4B81-BE12-F3316A34B808}" srcOrd="0" destOrd="0" presId="urn:microsoft.com/office/officeart/2008/layout/HorizontalMultiLevelHierarchy"/>
    <dgm:cxn modelId="{B970E77E-553E-4C32-993A-44D495CFA586}" type="presParOf" srcId="{0DD7D1F0-CE1A-4254-BB22-DA0EFAF73FF9}" destId="{D13058FB-385C-4004-A0C1-91DFF054985A}" srcOrd="1" destOrd="0" presId="urn:microsoft.com/office/officeart/2008/layout/HorizontalMultiLevelHierarchy"/>
    <dgm:cxn modelId="{84CE47F6-7324-480B-9942-BE2BD962FFA5}" type="presParOf" srcId="{80A8EB78-4E83-427F-A163-D603DC909FA9}" destId="{719AFA8F-D9DC-4747-9F27-AB48D23A4D6A}" srcOrd="2" destOrd="0" presId="urn:microsoft.com/office/officeart/2008/layout/HorizontalMultiLevelHierarchy"/>
    <dgm:cxn modelId="{671FEFD8-18E1-4131-8F0E-11ABC330C5A8}" type="presParOf" srcId="{719AFA8F-D9DC-4747-9F27-AB48D23A4D6A}" destId="{F02527AE-8BA5-48F4-99F2-8FBD7ECC2B68}" srcOrd="0" destOrd="0" presId="urn:microsoft.com/office/officeart/2008/layout/HorizontalMultiLevelHierarchy"/>
    <dgm:cxn modelId="{33C337AC-91C7-458B-A81D-25550E4C66A9}" type="presParOf" srcId="{80A8EB78-4E83-427F-A163-D603DC909FA9}" destId="{648C0261-71FA-45E0-9080-8277D80F23A2}" srcOrd="3" destOrd="0" presId="urn:microsoft.com/office/officeart/2008/layout/HorizontalMultiLevelHierarchy"/>
    <dgm:cxn modelId="{5D506923-DF1E-4C01-976B-081B287D58FE}" type="presParOf" srcId="{648C0261-71FA-45E0-9080-8277D80F23A2}" destId="{27CE71A9-B428-4C98-BDC5-3C64B4C6BCB7}" srcOrd="0" destOrd="0" presId="urn:microsoft.com/office/officeart/2008/layout/HorizontalMultiLevelHierarchy"/>
    <dgm:cxn modelId="{8044CF0B-088F-47DA-BA32-61C9C96316DE}" type="presParOf" srcId="{648C0261-71FA-45E0-9080-8277D80F23A2}" destId="{320191D3-F202-4924-A05B-F881E2A4B81F}" srcOrd="1" destOrd="0" presId="urn:microsoft.com/office/officeart/2008/layout/HorizontalMultiLevelHierarchy"/>
    <dgm:cxn modelId="{B6CF5C5C-3F37-407D-8873-EBD5EDA37EE4}" type="presParOf" srcId="{B3DFD8A6-D5F4-4D1E-B786-369646D35E54}" destId="{04252161-526C-4C4E-80F2-240B2BE95680}" srcOrd="10" destOrd="0" presId="urn:microsoft.com/office/officeart/2008/layout/HorizontalMultiLevelHierarchy"/>
    <dgm:cxn modelId="{731C4514-E5C7-4C7C-BD66-97B7B97208AD}" type="presParOf" srcId="{04252161-526C-4C4E-80F2-240B2BE95680}" destId="{175C0C3A-CF47-4748-9A03-6A4548903BE4}" srcOrd="0" destOrd="0" presId="urn:microsoft.com/office/officeart/2008/layout/HorizontalMultiLevelHierarchy"/>
    <dgm:cxn modelId="{249ADDA4-E767-41E9-9FD6-8FDDED98F583}" type="presParOf" srcId="{B3DFD8A6-D5F4-4D1E-B786-369646D35E54}" destId="{6BC607F3-DF72-45B4-8668-C37C2383AC3F}" srcOrd="11" destOrd="0" presId="urn:microsoft.com/office/officeart/2008/layout/HorizontalMultiLevelHierarchy"/>
    <dgm:cxn modelId="{AB4CB6A7-0ED1-4D71-9103-CCB00D3380AE}" type="presParOf" srcId="{6BC607F3-DF72-45B4-8668-C37C2383AC3F}" destId="{F5B319A4-109F-4932-A96D-035524998665}" srcOrd="0" destOrd="0" presId="urn:microsoft.com/office/officeart/2008/layout/HorizontalMultiLevelHierarchy"/>
    <dgm:cxn modelId="{CB06ABE9-6C0A-4120-B9E4-2A19DD1C206A}" type="presParOf" srcId="{6BC607F3-DF72-45B4-8668-C37C2383AC3F}" destId="{977B06AC-D4B5-48CA-A304-5696F6199174}" srcOrd="1" destOrd="0" presId="urn:microsoft.com/office/officeart/2008/layout/HorizontalMultiLevelHierarchy"/>
    <dgm:cxn modelId="{EC899B45-E59C-4E76-AC5B-18A0DDF943D2}" type="presParOf" srcId="{977B06AC-D4B5-48CA-A304-5696F6199174}" destId="{67CBBC8D-0782-4B3C-8948-C013CB2818F6}" srcOrd="0" destOrd="0" presId="urn:microsoft.com/office/officeart/2008/layout/HorizontalMultiLevelHierarchy"/>
    <dgm:cxn modelId="{B8822D60-A09F-4178-9D7B-366B1DBE26B5}" type="presParOf" srcId="{67CBBC8D-0782-4B3C-8948-C013CB2818F6}" destId="{EFD68AE9-5C4E-4522-B7C9-FE9E88164407}" srcOrd="0" destOrd="0" presId="urn:microsoft.com/office/officeart/2008/layout/HorizontalMultiLevelHierarchy"/>
    <dgm:cxn modelId="{9FD9336C-46FC-438A-8432-B7F900371B39}" type="presParOf" srcId="{977B06AC-D4B5-48CA-A304-5696F6199174}" destId="{6C070EE3-E0A8-4216-BFE2-1A764D0F4D38}" srcOrd="1" destOrd="0" presId="urn:microsoft.com/office/officeart/2008/layout/HorizontalMultiLevelHierarchy"/>
    <dgm:cxn modelId="{F5818777-E9D2-4EAE-8D8E-F294497945F6}" type="presParOf" srcId="{6C070EE3-E0A8-4216-BFE2-1A764D0F4D38}" destId="{F47A359B-52B0-429E-8B69-72C6CC3C3605}" srcOrd="0" destOrd="0" presId="urn:microsoft.com/office/officeart/2008/layout/HorizontalMultiLevelHierarchy"/>
    <dgm:cxn modelId="{5341B680-01AB-4FD4-9D0D-7ED4A1EB8FAB}" type="presParOf" srcId="{6C070EE3-E0A8-4216-BFE2-1A764D0F4D38}" destId="{8C8E2658-F6D9-45DE-973C-67B54DBE4089}" srcOrd="1" destOrd="0" presId="urn:microsoft.com/office/officeart/2008/layout/HorizontalMultiLevelHierarchy"/>
    <dgm:cxn modelId="{C21A0574-A06D-4C67-8BC2-9956C2FF84CB}" type="presParOf" srcId="{977B06AC-D4B5-48CA-A304-5696F6199174}" destId="{7CB5B1D0-316A-4039-92F0-D98C3F063A2A}" srcOrd="2" destOrd="0" presId="urn:microsoft.com/office/officeart/2008/layout/HorizontalMultiLevelHierarchy"/>
    <dgm:cxn modelId="{471706DB-AC5E-4A21-A5DA-690F66B21F3A}" type="presParOf" srcId="{7CB5B1D0-316A-4039-92F0-D98C3F063A2A}" destId="{8912DB09-F6A5-44EE-93DC-FFAC663C9A29}" srcOrd="0" destOrd="0" presId="urn:microsoft.com/office/officeart/2008/layout/HorizontalMultiLevelHierarchy"/>
    <dgm:cxn modelId="{612A9A90-ED22-4F2E-8854-12CAD595FF5E}" type="presParOf" srcId="{977B06AC-D4B5-48CA-A304-5696F6199174}" destId="{83615CE2-1ADF-4DF9-A527-0CFF62043B4F}" srcOrd="3" destOrd="0" presId="urn:microsoft.com/office/officeart/2008/layout/HorizontalMultiLevelHierarchy"/>
    <dgm:cxn modelId="{CC01375C-C44A-40F3-8A58-11707F3B0452}" type="presParOf" srcId="{83615CE2-1ADF-4DF9-A527-0CFF62043B4F}" destId="{23F4A293-AFC3-4C2B-9FE6-9A98736290C1}" srcOrd="0" destOrd="0" presId="urn:microsoft.com/office/officeart/2008/layout/HorizontalMultiLevelHierarchy"/>
    <dgm:cxn modelId="{6C664F3D-2823-44C6-AE82-64CF22FCBCA8}" type="presParOf" srcId="{83615CE2-1ADF-4DF9-A527-0CFF62043B4F}" destId="{BE78A2A7-16B5-4492-8895-4C54B7F7754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05D181-EDB3-438E-A6C6-275248654F9A}">
      <dsp:nvSpPr>
        <dsp:cNvPr id="0" name=""/>
        <dsp:cNvSpPr/>
      </dsp:nvSpPr>
      <dsp:spPr>
        <a:xfrm>
          <a:off x="0" y="0"/>
          <a:ext cx="2760222" cy="694596"/>
        </a:xfrm>
        <a:prstGeom prst="roundRect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/>
            <a:t>Cohesive </a:t>
          </a:r>
          <a:r>
            <a:rPr lang="en-US" sz="2000" kern="1200" dirty="0" smtClean="0"/>
            <a:t>interfaces,</a:t>
          </a:r>
          <a:br>
            <a:rPr lang="en-US" sz="2000" kern="1200" dirty="0" smtClean="0"/>
          </a:br>
          <a:r>
            <a:rPr lang="en-US" sz="2000" kern="1200" dirty="0" smtClean="0"/>
            <a:t>not merely a union</a:t>
          </a:r>
          <a:endParaRPr lang="en-US" sz="2000" kern="1200" dirty="0"/>
        </a:p>
      </dsp:txBody>
      <dsp:txXfrm>
        <a:off x="33907" y="33907"/>
        <a:ext cx="2692408" cy="6267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05D181-EDB3-438E-A6C6-275248654F9A}">
      <dsp:nvSpPr>
        <dsp:cNvPr id="0" name=""/>
        <dsp:cNvSpPr/>
      </dsp:nvSpPr>
      <dsp:spPr>
        <a:xfrm>
          <a:off x="0" y="5"/>
          <a:ext cx="3558314" cy="6941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Providers can integrate into framework with minimal changes</a:t>
          </a:r>
          <a:endParaRPr lang="en-US" sz="1800" kern="1200" dirty="0"/>
        </a:p>
      </dsp:txBody>
      <dsp:txXfrm>
        <a:off x="33887" y="33892"/>
        <a:ext cx="3490540" cy="6264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05D181-EDB3-438E-A6C6-275248654F9A}">
      <dsp:nvSpPr>
        <dsp:cNvPr id="0" name=""/>
        <dsp:cNvSpPr/>
      </dsp:nvSpPr>
      <dsp:spPr>
        <a:xfrm>
          <a:off x="0" y="2058"/>
          <a:ext cx="4491793" cy="7113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Providers leverage abstraction layer and RDMA CM capabilities</a:t>
          </a:r>
          <a:endParaRPr lang="en-US" sz="1800" kern="1200" dirty="0"/>
        </a:p>
      </dsp:txBody>
      <dsp:txXfrm>
        <a:off x="34726" y="36784"/>
        <a:ext cx="4422341" cy="641907"/>
      </dsp:txXfrm>
    </dsp:sp>
    <dsp:sp modelId="{A4BECC86-9CF1-4F95-BCBE-C96A992D4A78}">
      <dsp:nvSpPr>
        <dsp:cNvPr id="0" name=""/>
        <dsp:cNvSpPr/>
      </dsp:nvSpPr>
      <dsp:spPr>
        <a:xfrm>
          <a:off x="0" y="759498"/>
          <a:ext cx="4491793" cy="7113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Add optimize data transfers and completion processing calls to avoid translation overhead </a:t>
          </a:r>
          <a:endParaRPr lang="en-US" sz="1800" kern="1200" dirty="0"/>
        </a:p>
      </dsp:txBody>
      <dsp:txXfrm>
        <a:off x="34726" y="794224"/>
        <a:ext cx="4422341" cy="6419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11/18/2013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11/18/2013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11/18/2013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11/18/2013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11/18/2013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11/18/2013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11/18/2013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11/18/2013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11/18/2013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11/18/2013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11/18/2013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11/18/2013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11/18/2013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11/18/2013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11/18/2013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-column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525963"/>
          </a:xfrm>
        </p:spPr>
        <p:txBody>
          <a:bodyPr>
            <a:normAutofit/>
          </a:bodyPr>
          <a:lstStyle>
            <a:lvl1pPr marL="233363" indent="-233363">
              <a:buClr>
                <a:schemeClr val="accent1"/>
              </a:buClr>
              <a:buFont typeface="Arial"/>
              <a:buChar char="•"/>
              <a:defRPr sz="2400">
                <a:solidFill>
                  <a:schemeClr val="tx1"/>
                </a:solidFill>
              </a:defRPr>
            </a:lvl1pPr>
            <a:lvl2pPr marL="690563" indent="-233363">
              <a:buClr>
                <a:schemeClr val="accent1"/>
              </a:buClr>
              <a:buFont typeface="Arial"/>
              <a:buChar char="•"/>
              <a:defRPr sz="2000">
                <a:solidFill>
                  <a:schemeClr val="tx1"/>
                </a:solidFill>
              </a:defRPr>
            </a:lvl2pPr>
            <a:lvl3pPr marL="1087438" indent="-173038">
              <a:buClr>
                <a:schemeClr val="accent1"/>
              </a:buClr>
              <a:buFont typeface="Arial"/>
              <a:buChar char="•"/>
              <a:defRPr sz="1800">
                <a:solidFill>
                  <a:schemeClr val="tx1"/>
                </a:solidFill>
              </a:defRPr>
            </a:lvl3pPr>
            <a:lvl4pPr marL="1544638" indent="-173038">
              <a:buClr>
                <a:schemeClr val="accent1"/>
              </a:buClr>
              <a:buFont typeface="Arial"/>
              <a:buChar char="•"/>
              <a:defRPr sz="1600">
                <a:solidFill>
                  <a:schemeClr val="tx1"/>
                </a:solidFill>
              </a:defRPr>
            </a:lvl4pPr>
            <a:lvl5pPr marL="2001838" indent="-173038">
              <a:buClr>
                <a:schemeClr val="accent1"/>
              </a:buClr>
              <a:buFont typeface="Arial"/>
              <a:buChar char="•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4724400" y="1600200"/>
            <a:ext cx="3962400" cy="4525963"/>
          </a:xfrm>
        </p:spPr>
        <p:txBody>
          <a:bodyPr>
            <a:normAutofit/>
          </a:bodyPr>
          <a:lstStyle>
            <a:lvl1pPr marL="233363" indent="-233363">
              <a:buClr>
                <a:schemeClr val="accent1"/>
              </a:buClr>
              <a:buFont typeface="Arial"/>
              <a:buChar char="•"/>
              <a:defRPr sz="2400">
                <a:solidFill>
                  <a:schemeClr val="tx1"/>
                </a:solidFill>
              </a:defRPr>
            </a:lvl1pPr>
            <a:lvl2pPr marL="690563" indent="-233363">
              <a:buClr>
                <a:schemeClr val="accent1"/>
              </a:buClr>
              <a:buFont typeface="Arial"/>
              <a:buChar char="•"/>
              <a:defRPr sz="2000">
                <a:solidFill>
                  <a:schemeClr val="tx1"/>
                </a:solidFill>
              </a:defRPr>
            </a:lvl2pPr>
            <a:lvl3pPr marL="1087438" indent="-173038">
              <a:buClr>
                <a:schemeClr val="accent1"/>
              </a:buClr>
              <a:buFont typeface="Arial"/>
              <a:buChar char="•"/>
              <a:defRPr sz="1800">
                <a:solidFill>
                  <a:schemeClr val="tx1"/>
                </a:solidFill>
              </a:defRPr>
            </a:lvl3pPr>
            <a:lvl4pPr marL="1544638" indent="-173038">
              <a:buClr>
                <a:schemeClr val="accent1"/>
              </a:buClr>
              <a:buFont typeface="Arial"/>
              <a:buChar char="•"/>
              <a:defRPr sz="1600">
                <a:solidFill>
                  <a:schemeClr val="tx1"/>
                </a:solidFill>
              </a:defRPr>
            </a:lvl4pPr>
            <a:lvl5pPr marL="2001838" indent="-173038">
              <a:buClr>
                <a:schemeClr val="accent1"/>
              </a:buClr>
              <a:buFont typeface="Arial"/>
              <a:buChar char="•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" y="6547802"/>
            <a:ext cx="459740" cy="36512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rgbClr val="000000"/>
                </a:solidFill>
                <a:latin typeface="Verdana"/>
                <a:cs typeface="Verdana"/>
              </a:defRPr>
            </a:lvl1pPr>
          </a:lstStyle>
          <a:p>
            <a:fld id="{6A174EDC-730F-0E4F-8F7E-AD594D963D7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396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22" r:id="rId9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OpenFabrics 2.0</a:t>
            </a:r>
            <a:br>
              <a:rPr lang="en-US" dirty="0" smtClean="0"/>
            </a:br>
            <a:r>
              <a:rPr lang="en-US" dirty="0" smtClean="0"/>
              <a:t>or </a:t>
            </a:r>
            <a:r>
              <a:rPr lang="en-US" dirty="0" err="1" smtClean="0"/>
              <a:t>libibverbs</a:t>
            </a:r>
            <a:r>
              <a:rPr lang="en-US" dirty="0" smtClean="0"/>
              <a:t> 1.0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Sean Hefty</a:t>
            </a:r>
          </a:p>
          <a:p>
            <a:r>
              <a:rPr lang="en-US" dirty="0" smtClean="0"/>
              <a:t>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Migrating </a:t>
            </a:r>
            <a:r>
              <a:rPr lang="en-US" b="1" i="1" dirty="0" smtClean="0"/>
              <a:t>Apps</a:t>
            </a:r>
            <a:r>
              <a:rPr lang="en-US" dirty="0" smtClean="0"/>
              <a:t> from Verbs to FI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5197642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Define ‘verbs’ compatibility mode</a:t>
            </a:r>
          </a:p>
          <a:p>
            <a:pPr lvl="1"/>
            <a:r>
              <a:rPr lang="en-US" dirty="0" smtClean="0"/>
              <a:t>Allows mapping objects between interfaces</a:t>
            </a:r>
          </a:p>
          <a:p>
            <a:pPr lvl="1"/>
            <a:r>
              <a:rPr lang="en-US" dirty="0" smtClean="0"/>
              <a:t>E.g. QP </a:t>
            </a:r>
            <a:r>
              <a:rPr lang="en-US" dirty="0" smtClean="0">
                <a:sym typeface="Wingdings" pitchFamily="2" charset="2"/>
              </a:rPr>
              <a:t>fabric socket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		CQ  EC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Restricts implementation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Mapping must be documented</a:t>
            </a:r>
            <a:endParaRPr lang="en-US" dirty="0" smtClean="0"/>
          </a:p>
          <a:p>
            <a:r>
              <a:rPr lang="en-US" dirty="0" smtClean="0"/>
              <a:t>Allow software to adopt new interfaces selectively</a:t>
            </a:r>
          </a:p>
          <a:p>
            <a:pPr lvl="1"/>
            <a:r>
              <a:rPr lang="en-US" dirty="0" smtClean="0"/>
              <a:t>E.g. send/</a:t>
            </a:r>
            <a:r>
              <a:rPr lang="en-US" dirty="0" err="1" smtClean="0"/>
              <a:t>recv</a:t>
            </a:r>
            <a:r>
              <a:rPr lang="en-US" dirty="0" smtClean="0"/>
              <a:t>/</a:t>
            </a:r>
            <a:r>
              <a:rPr lang="en-US" dirty="0" err="1" smtClean="0"/>
              <a:t>ec_read</a:t>
            </a: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7495668" y="2797124"/>
            <a:ext cx="1353821" cy="45719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libfabric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19532" y="3593629"/>
            <a:ext cx="3006158" cy="101446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Dual-Provider Library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011774" y="2679200"/>
            <a:ext cx="135382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011774" y="2307389"/>
            <a:ext cx="1353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verbs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7495668" y="2662575"/>
            <a:ext cx="1333769" cy="24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011774" y="2797124"/>
            <a:ext cx="1353821" cy="45719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libibverbs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95667" y="2295721"/>
            <a:ext cx="1333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SFI</a:t>
            </a:r>
          </a:p>
        </p:txBody>
      </p:sp>
      <p:cxnSp>
        <p:nvCxnSpPr>
          <p:cNvPr id="12" name="Straight Arrow Connector 40"/>
          <p:cNvCxnSpPr/>
          <p:nvPr/>
        </p:nvCxnSpPr>
        <p:spPr>
          <a:xfrm rot="16200000" flipH="1">
            <a:off x="5635962" y="3198213"/>
            <a:ext cx="1017396" cy="2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7495668" y="3706910"/>
            <a:ext cx="1353821" cy="46203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SFI Provider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11773" y="3706910"/>
            <a:ext cx="1352961" cy="47098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Verbs Provider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40"/>
          <p:cNvCxnSpPr/>
          <p:nvPr/>
        </p:nvCxnSpPr>
        <p:spPr>
          <a:xfrm>
            <a:off x="8681055" y="2676721"/>
            <a:ext cx="0" cy="103018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166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1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53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</a:t>
            </a:r>
            <a:r>
              <a:rPr lang="en-US" dirty="0" err="1" smtClean="0"/>
              <a:t>OpenIB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Multiple IB vendors each with a proprietary software stack</a:t>
            </a:r>
          </a:p>
          <a:p>
            <a:pPr lvl="1"/>
            <a:r>
              <a:rPr lang="en-US" dirty="0" smtClean="0"/>
              <a:t>Multiple versions of the ‘verbs’ interface</a:t>
            </a:r>
          </a:p>
          <a:p>
            <a:pPr lvl="1"/>
            <a:r>
              <a:rPr lang="en-US" dirty="0" smtClean="0"/>
              <a:t>Binary incompatible</a:t>
            </a:r>
          </a:p>
          <a:p>
            <a:r>
              <a:rPr lang="en-US" dirty="0" smtClean="0"/>
              <a:t>Formation of </a:t>
            </a:r>
            <a:r>
              <a:rPr lang="en-US" dirty="0" err="1" smtClean="0"/>
              <a:t>OpenIB</a:t>
            </a:r>
            <a:endParaRPr lang="en-US" dirty="0" smtClean="0"/>
          </a:p>
          <a:p>
            <a:pPr lvl="1"/>
            <a:r>
              <a:rPr lang="en-US" dirty="0" smtClean="0"/>
              <a:t>Focused on creating a single, open source software stack for </a:t>
            </a:r>
            <a:r>
              <a:rPr lang="en-US" b="1" i="1" dirty="0" err="1" smtClean="0"/>
              <a:t>InfiniBand</a:t>
            </a:r>
            <a:endParaRPr lang="en-US" b="1" i="1" dirty="0" smtClean="0"/>
          </a:p>
          <a:p>
            <a:pPr lvl="1"/>
            <a:r>
              <a:rPr lang="en-US" dirty="0" smtClean="0"/>
              <a:t>Apps have 1 API to target, </a:t>
            </a:r>
            <a:r>
              <a:rPr lang="en-US" dirty="0" err="1" smtClean="0"/>
              <a:t>distros</a:t>
            </a:r>
            <a:r>
              <a:rPr lang="en-US" dirty="0" smtClean="0"/>
              <a:t> have 1 solution to support</a:t>
            </a:r>
          </a:p>
          <a:p>
            <a:pPr lvl="1"/>
            <a:r>
              <a:rPr lang="en-US" b="1" i="1" dirty="0" smtClean="0"/>
              <a:t>Greatly increased adoption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166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89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OpenIB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Resulting software stack was </a:t>
            </a:r>
            <a:r>
              <a:rPr lang="en-US" b="1" i="1" dirty="0" smtClean="0"/>
              <a:t>hardware</a:t>
            </a:r>
            <a:r>
              <a:rPr lang="en-US" dirty="0" smtClean="0"/>
              <a:t> facing</a:t>
            </a:r>
          </a:p>
          <a:p>
            <a:pPr lvl="1"/>
            <a:r>
              <a:rPr lang="en-US" dirty="0" smtClean="0"/>
              <a:t>Verbs is a hardware semantic</a:t>
            </a:r>
          </a:p>
          <a:p>
            <a:pPr lvl="1"/>
            <a:r>
              <a:rPr lang="en-US" dirty="0" smtClean="0"/>
              <a:t>Was never intended to be an API</a:t>
            </a:r>
          </a:p>
          <a:p>
            <a:pPr lvl="1"/>
            <a:r>
              <a:rPr lang="en-US" dirty="0" smtClean="0"/>
              <a:t>Application developers have always disliked it</a:t>
            </a:r>
          </a:p>
          <a:p>
            <a:r>
              <a:rPr lang="en-US" dirty="0" err="1" smtClean="0"/>
              <a:t>OpenIB</a:t>
            </a:r>
            <a:r>
              <a:rPr lang="en-US" dirty="0" smtClean="0"/>
              <a:t> expanded to include </a:t>
            </a:r>
            <a:r>
              <a:rPr lang="en-US" dirty="0" err="1" smtClean="0"/>
              <a:t>iWarp</a:t>
            </a:r>
            <a:endParaRPr lang="en-US" dirty="0" smtClean="0"/>
          </a:p>
          <a:p>
            <a:pPr lvl="1"/>
            <a:r>
              <a:rPr lang="en-US" dirty="0" smtClean="0"/>
              <a:t>Changed name to OpenFabrics</a:t>
            </a:r>
          </a:p>
          <a:p>
            <a:pPr lvl="1"/>
            <a:r>
              <a:rPr lang="en-US" dirty="0" smtClean="0"/>
              <a:t>Folded </a:t>
            </a:r>
            <a:r>
              <a:rPr lang="en-US" dirty="0" err="1" smtClean="0"/>
              <a:t>iWarp</a:t>
            </a:r>
            <a:r>
              <a:rPr lang="en-US" dirty="0" smtClean="0"/>
              <a:t> support under </a:t>
            </a:r>
            <a:r>
              <a:rPr lang="en-US" dirty="0" err="1" smtClean="0"/>
              <a:t>InfiniBand</a:t>
            </a:r>
            <a:r>
              <a:rPr lang="en-US" dirty="0" smtClean="0"/>
              <a:t> API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166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25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OpenFabrics Today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fundamental stack is largely unchanged</a:t>
            </a:r>
          </a:p>
          <a:p>
            <a:r>
              <a:rPr lang="en-US" dirty="0" smtClean="0"/>
              <a:t>The result:</a:t>
            </a:r>
          </a:p>
          <a:p>
            <a:pPr lvl="1"/>
            <a:r>
              <a:rPr lang="en-US" dirty="0" smtClean="0"/>
              <a:t>There are multiple, binary incompatible versions of the ‘verbs’ interface</a:t>
            </a:r>
          </a:p>
          <a:p>
            <a:pPr lvl="1"/>
            <a:r>
              <a:rPr lang="en-US" dirty="0" smtClean="0"/>
              <a:t>There are vendor-specific APIs</a:t>
            </a:r>
          </a:p>
          <a:p>
            <a:pPr lvl="2"/>
            <a:r>
              <a:rPr lang="en-US" dirty="0" smtClean="0"/>
              <a:t>FCA, MXM, </a:t>
            </a:r>
            <a:r>
              <a:rPr lang="en-US" dirty="0" smtClean="0"/>
              <a:t>PSM, UCCS</a:t>
            </a:r>
            <a:endParaRPr lang="en-US" dirty="0" smtClean="0"/>
          </a:p>
          <a:p>
            <a:r>
              <a:rPr lang="en-US" dirty="0" smtClean="0"/>
              <a:t>Sounds a lot like the pre-</a:t>
            </a:r>
            <a:r>
              <a:rPr lang="en-US" dirty="0" err="1" smtClean="0"/>
              <a:t>OpenIB</a:t>
            </a:r>
            <a:r>
              <a:rPr lang="en-US" dirty="0" smtClean="0"/>
              <a:t> days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166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15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Not Just Extend Verbs?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Author’s prediction: </a:t>
            </a:r>
            <a:r>
              <a:rPr lang="en-US" b="1" i="1" dirty="0" smtClean="0"/>
              <a:t>will not succeed</a:t>
            </a:r>
          </a:p>
          <a:p>
            <a:pPr lvl="1"/>
            <a:r>
              <a:rPr lang="en-US" dirty="0" smtClean="0"/>
              <a:t>OIB created a single verbs solution, which later split</a:t>
            </a:r>
          </a:p>
          <a:p>
            <a:pPr lvl="2"/>
            <a:r>
              <a:rPr lang="en-US" dirty="0" smtClean="0"/>
              <a:t>The split was a direct result of needing extensions</a:t>
            </a:r>
          </a:p>
          <a:p>
            <a:pPr lvl="1"/>
            <a:r>
              <a:rPr lang="en-US" dirty="0" smtClean="0"/>
              <a:t>Additional APIs have been already been developed that are NOT part of verbs or extended verbs</a:t>
            </a:r>
          </a:p>
          <a:p>
            <a:pPr lvl="2"/>
            <a:r>
              <a:rPr lang="en-US" dirty="0" smtClean="0"/>
              <a:t>Existence proof against</a:t>
            </a:r>
          </a:p>
          <a:p>
            <a:pPr lvl="1"/>
            <a:r>
              <a:rPr lang="en-US" dirty="0" smtClean="0"/>
              <a:t>There are fundamental issues with the API that will prohibit scaling to very large systems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166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05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Alternative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 </a:t>
            </a:r>
            <a:r>
              <a:rPr lang="en-US" b="1" i="1" dirty="0" smtClean="0"/>
              <a:t>application</a:t>
            </a:r>
            <a:r>
              <a:rPr lang="en-US" dirty="0" smtClean="0"/>
              <a:t> facing APIs and let each vendor determine the best way to support those APIs</a:t>
            </a:r>
          </a:p>
          <a:p>
            <a:pPr lvl="1"/>
            <a:r>
              <a:rPr lang="en-US" dirty="0" smtClean="0"/>
              <a:t>There is </a:t>
            </a:r>
            <a:r>
              <a:rPr lang="en-US" b="1" i="1" dirty="0" smtClean="0"/>
              <a:t>no</a:t>
            </a:r>
            <a:r>
              <a:rPr lang="en-US" dirty="0" smtClean="0"/>
              <a:t> intent to disadvantage any hardware solution</a:t>
            </a:r>
          </a:p>
          <a:p>
            <a:r>
              <a:rPr lang="en-US" dirty="0" smtClean="0"/>
              <a:t>Define mechanisms for migrating providers and apps to the new framework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166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50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(Scalable) Fabric Interfaces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3963987"/>
            <a:ext cx="8229600" cy="25130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Q: What </a:t>
            </a:r>
            <a:r>
              <a:rPr lang="en-US" sz="2400" dirty="0"/>
              <a:t>is implied by incorporating interface sets under a single framework</a:t>
            </a:r>
            <a:r>
              <a:rPr lang="en-US" sz="2400" dirty="0" smtClean="0"/>
              <a:t>?</a:t>
            </a:r>
          </a:p>
          <a:p>
            <a:pPr marL="400050" lvl="1" indent="0">
              <a:buNone/>
            </a:pPr>
            <a:r>
              <a:rPr lang="en-US" dirty="0" smtClean="0"/>
              <a:t>Objects exist that are usable between the interfaces</a:t>
            </a:r>
          </a:p>
          <a:p>
            <a:pPr marL="857250" lvl="2" indent="0">
              <a:buNone/>
            </a:pPr>
            <a:r>
              <a:rPr lang="en-US" sz="1800" dirty="0" smtClean="0"/>
              <a:t>Isolated interfaces turn the framework into a complex </a:t>
            </a:r>
            <a:r>
              <a:rPr lang="en-US" sz="1800" dirty="0" err="1" smtClean="0"/>
              <a:t>dlopen</a:t>
            </a:r>
            <a:endParaRPr lang="en-US" sz="1800" dirty="0" smtClean="0"/>
          </a:p>
          <a:p>
            <a:pPr marL="400050" lvl="1" indent="0">
              <a:buNone/>
            </a:pPr>
            <a:r>
              <a:rPr lang="en-US" dirty="0" smtClean="0"/>
              <a:t>Interfaces are </a:t>
            </a:r>
            <a:r>
              <a:rPr lang="en-US" dirty="0" err="1" smtClean="0"/>
              <a:t>composable</a:t>
            </a:r>
            <a:endParaRPr lang="en-US" sz="2800" dirty="0" smtClean="0"/>
          </a:p>
          <a:p>
            <a:pPr marL="800100" lvl="2" indent="0">
              <a:buNone/>
            </a:pPr>
            <a:r>
              <a:rPr lang="en-US" sz="1800" dirty="0" smtClean="0"/>
              <a:t>May be used together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14400" y="1676400"/>
            <a:ext cx="7315200" cy="1981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Fabric Interfaces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71800" y="2070425"/>
            <a:ext cx="1333500" cy="5454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Message Queue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19200" y="2057401"/>
            <a:ext cx="1333500" cy="5454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Control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Interface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706353" y="2070427"/>
            <a:ext cx="1333500" cy="5454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RDMA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477000" y="2067426"/>
            <a:ext cx="1333500" cy="5454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Atomics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971800" y="2887065"/>
            <a:ext cx="1333500" cy="53840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Active Messaging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06353" y="2888567"/>
            <a:ext cx="1333500" cy="53840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Tag Matching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477000" y="2885564"/>
            <a:ext cx="1333500" cy="53840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Collective Operations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203158" y="2888567"/>
            <a:ext cx="1333500" cy="53540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CM Services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52292497"/>
              </p:ext>
            </p:extLst>
          </p:nvPr>
        </p:nvGraphicFramePr>
        <p:xfrm>
          <a:off x="5621778" y="5710035"/>
          <a:ext cx="2760222" cy="694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0126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199" y="228600"/>
            <a:ext cx="7696201" cy="1143000"/>
          </a:xfrm>
        </p:spPr>
        <p:txBody>
          <a:bodyPr/>
          <a:lstStyle/>
          <a:p>
            <a:r>
              <a:rPr lang="en-US" sz="3600" dirty="0" smtClean="0"/>
              <a:t>Migrating </a:t>
            </a:r>
            <a:r>
              <a:rPr lang="en-US" sz="3600" b="1" i="1" dirty="0" smtClean="0"/>
              <a:t>Providers</a:t>
            </a:r>
            <a:r>
              <a:rPr lang="en-US" sz="3600" dirty="0" smtClean="0"/>
              <a:t> from Verbs to FI</a:t>
            </a:r>
            <a:endParaRPr lang="en-US" sz="3600" dirty="0"/>
          </a:p>
        </p:txBody>
      </p:sp>
      <p:sp>
        <p:nvSpPr>
          <p:cNvPr id="34" name="Rectangle 33"/>
          <p:cNvSpPr/>
          <p:nvPr/>
        </p:nvSpPr>
        <p:spPr>
          <a:xfrm>
            <a:off x="4793231" y="2588925"/>
            <a:ext cx="2552739" cy="45719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libfabric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838875" y="3197479"/>
            <a:ext cx="2207292" cy="24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660110" y="1490246"/>
            <a:ext cx="13965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CM Services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4793232" y="2417767"/>
            <a:ext cx="2552739" cy="3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951922" y="3358681"/>
            <a:ext cx="1981200" cy="45719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libibverbs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789841" y="2048435"/>
            <a:ext cx="2556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FI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385413" y="4246408"/>
            <a:ext cx="994081" cy="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 rot="16200000">
            <a:off x="6373786" y="3649869"/>
            <a:ext cx="1482336" cy="46203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RDMA CM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951922" y="4151068"/>
            <a:ext cx="1981200" cy="470986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Verbs Provider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116643" y="1490246"/>
            <a:ext cx="16918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Message Queue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808500" y="1487305"/>
            <a:ext cx="8927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RDMA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951921" y="2844645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Verbs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793232" y="4151068"/>
            <a:ext cx="1981200" cy="470986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Verbs Provider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789841" y="3139718"/>
            <a:ext cx="1981200" cy="687883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ibverbs</a:t>
            </a:r>
            <a:r>
              <a:rPr lang="en-US" dirty="0" smtClean="0">
                <a:solidFill>
                  <a:schemeClr val="tx1"/>
                </a:solidFill>
              </a:rPr>
              <a:t> abstraction layer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838876" y="3954989"/>
            <a:ext cx="2207292" cy="2479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4789841" y="3985511"/>
            <a:ext cx="1981200" cy="2479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Left Brace 52"/>
          <p:cNvSpPr/>
          <p:nvPr/>
        </p:nvSpPr>
        <p:spPr>
          <a:xfrm rot="16200000">
            <a:off x="5916647" y="79774"/>
            <a:ext cx="292989" cy="3698207"/>
          </a:xfrm>
          <a:prstGeom prst="leftBrac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ight Brace 56"/>
          <p:cNvSpPr/>
          <p:nvPr/>
        </p:nvSpPr>
        <p:spPr>
          <a:xfrm>
            <a:off x="3094296" y="3954989"/>
            <a:ext cx="227849" cy="667065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Left Brace 57"/>
          <p:cNvSpPr/>
          <p:nvPr/>
        </p:nvSpPr>
        <p:spPr>
          <a:xfrm>
            <a:off x="4427622" y="3954989"/>
            <a:ext cx="228600" cy="667065"/>
          </a:xfrm>
          <a:prstGeom prst="lef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0" name="Diagram 59"/>
          <p:cNvGraphicFramePr/>
          <p:nvPr>
            <p:extLst>
              <p:ext uri="{D42A27DB-BD31-4B8C-83A1-F6EECF244321}">
                <p14:modId xmlns:p14="http://schemas.microsoft.com/office/powerpoint/2010/main" val="1534913638"/>
              </p:ext>
            </p:extLst>
          </p:nvPr>
        </p:nvGraphicFramePr>
        <p:xfrm>
          <a:off x="363978" y="2048435"/>
          <a:ext cx="3558314" cy="694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1" name="Straight Arrow Connector 60"/>
          <p:cNvCxnSpPr/>
          <p:nvPr/>
        </p:nvCxnSpPr>
        <p:spPr>
          <a:xfrm>
            <a:off x="6550038" y="2444727"/>
            <a:ext cx="0" cy="170634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66" name="Diagram 65"/>
          <p:cNvGraphicFramePr/>
          <p:nvPr>
            <p:extLst>
              <p:ext uri="{D42A27DB-BD31-4B8C-83A1-F6EECF244321}">
                <p14:modId xmlns:p14="http://schemas.microsoft.com/office/powerpoint/2010/main" val="1253881687"/>
              </p:ext>
            </p:extLst>
          </p:nvPr>
        </p:nvGraphicFramePr>
        <p:xfrm>
          <a:off x="4255171" y="4963752"/>
          <a:ext cx="4491793" cy="14729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166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2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90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Migrating </a:t>
            </a:r>
            <a:r>
              <a:rPr lang="en-US" sz="4000" b="1" i="1" dirty="0"/>
              <a:t>Apps</a:t>
            </a:r>
            <a:r>
              <a:rPr lang="en-US" sz="4000" dirty="0"/>
              <a:t> from Verbs to </a:t>
            </a:r>
            <a:r>
              <a:rPr lang="en-US" sz="4000" dirty="0" smtClean="0"/>
              <a:t>FI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4367462" y="1600200"/>
            <a:ext cx="4740441" cy="4525963"/>
          </a:xfrm>
        </p:spPr>
        <p:txBody>
          <a:bodyPr/>
          <a:lstStyle/>
          <a:p>
            <a:r>
              <a:rPr lang="en-US" dirty="0" smtClean="0"/>
              <a:t>Expose ‘verbs’ interfaces directly from FI</a:t>
            </a:r>
          </a:p>
          <a:p>
            <a:r>
              <a:rPr lang="en-US" dirty="0" smtClean="0"/>
              <a:t>Use macros to convert ‘</a:t>
            </a:r>
            <a:r>
              <a:rPr lang="en-US" dirty="0" err="1" smtClean="0"/>
              <a:t>libibverbs</a:t>
            </a:r>
            <a:r>
              <a:rPr lang="en-US" dirty="0" smtClean="0"/>
              <a:t>’ exported calls to FI calls</a:t>
            </a:r>
          </a:p>
          <a:p>
            <a:pPr lvl="1"/>
            <a:r>
              <a:rPr lang="en-US" dirty="0" smtClean="0"/>
              <a:t>Or layer </a:t>
            </a:r>
            <a:r>
              <a:rPr lang="en-US" dirty="0" err="1" smtClean="0"/>
              <a:t>libibverbs</a:t>
            </a:r>
            <a:r>
              <a:rPr lang="en-US" dirty="0" smtClean="0"/>
              <a:t> over </a:t>
            </a:r>
            <a:r>
              <a:rPr lang="en-US" dirty="0" err="1" smtClean="0"/>
              <a:t>libfabric</a:t>
            </a:r>
            <a:endParaRPr lang="en-US" dirty="0" smtClean="0"/>
          </a:p>
          <a:p>
            <a:r>
              <a:rPr lang="en-US" dirty="0" smtClean="0"/>
              <a:t>Applications must recompile</a:t>
            </a:r>
          </a:p>
          <a:p>
            <a:r>
              <a:rPr lang="en-US" dirty="0" smtClean="0"/>
              <a:t>Minimal benefit to app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830173" y="5017168"/>
            <a:ext cx="1876926" cy="998679"/>
          </a:xfrm>
          <a:prstGeom prst="roundRect">
            <a:avLst>
              <a:gd name="adj" fmla="val 33509"/>
            </a:avLst>
          </a:prstGeom>
          <a:solidFill>
            <a:schemeClr val="accent5"/>
          </a:solidFill>
          <a:ln>
            <a:noFill/>
          </a:ln>
          <a:scene3d>
            <a:camera prst="orthographicFront">
              <a:rot lat="2400000" lon="0" rev="0"/>
            </a:camera>
            <a:lightRig rig="threePt" dir="t"/>
          </a:scene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1025685"/>
              </p:ext>
            </p:extLst>
          </p:nvPr>
        </p:nvGraphicFramePr>
        <p:xfrm>
          <a:off x="276720" y="762000"/>
          <a:ext cx="4038600" cy="5654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Footer Placeholder 2"/>
          <p:cNvSpPr txBox="1">
            <a:spLocks/>
          </p:cNvSpPr>
          <p:nvPr/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4" charset="-128"/>
                <a:cs typeface="+mn-cs"/>
              </a:defRPr>
            </a:lvl9pPr>
          </a:lstStyle>
          <a:p>
            <a:pPr>
              <a:defRPr/>
            </a:pPr>
            <a:r>
              <a:rPr lang="en-US" sz="1000" dirty="0">
                <a:solidFill>
                  <a:schemeClr val="bg1"/>
                </a:solidFill>
                <a:cs typeface="Arial" charset="0"/>
              </a:rPr>
              <a:t>www.openfabrics.org</a:t>
            </a:r>
          </a:p>
        </p:txBody>
      </p:sp>
      <p:sp>
        <p:nvSpPr>
          <p:cNvPr id="17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4008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r"/>
            <a:fld id="{C89597AF-E6D4-4531-90EE-FF9C09EA5DF1}" type="slidenum">
              <a:rPr lang="en-US" sz="1200">
                <a:solidFill>
                  <a:schemeClr val="bg1"/>
                </a:solidFill>
                <a:cs typeface="Arial" charset="0"/>
              </a:rPr>
              <a:pPr algn="r"/>
              <a:t>9</a:t>
            </a:fld>
            <a:endParaRPr lang="en-US" sz="1200" dirty="0">
              <a:solidFill>
                <a:schemeClr val="bg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2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6809</TotalTime>
  <Words>471</Words>
  <Application>Microsoft Office PowerPoint</Application>
  <PresentationFormat>On-screen Show (4:3)</PresentationFormat>
  <Paragraphs>125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Custom Design</vt:lpstr>
      <vt:lpstr>OpenFabrics 2.0 or libibverbs 1.0</vt:lpstr>
      <vt:lpstr>Pre-OpenIB</vt:lpstr>
      <vt:lpstr>OpenIB</vt:lpstr>
      <vt:lpstr>OpenFabrics Today</vt:lpstr>
      <vt:lpstr>Why Not Just Extend Verbs?</vt:lpstr>
      <vt:lpstr>Proposed Alternative</vt:lpstr>
      <vt:lpstr>(Scalable) Fabric Interfaces</vt:lpstr>
      <vt:lpstr>Migrating Providers from Verbs to FI</vt:lpstr>
      <vt:lpstr>Migrating Apps from Verbs to FI</vt:lpstr>
      <vt:lpstr>Migrating Apps from Verbs to FI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sean</cp:lastModifiedBy>
  <cp:revision>568</cp:revision>
  <dcterms:created xsi:type="dcterms:W3CDTF">2009-09-15T00:09:16Z</dcterms:created>
  <dcterms:modified xsi:type="dcterms:W3CDTF">2013-11-18T18:30:13Z</dcterms:modified>
</cp:coreProperties>
</file>