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0"/>
  </p:notesMasterIdLst>
  <p:handoutMasterIdLst>
    <p:handoutMasterId r:id="rId11"/>
  </p:handout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80" d="100"/>
          <a:sy n="80" d="100"/>
        </p:scale>
        <p:origin x="234" y="78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302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Transmit and Receive Contexts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Queue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753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897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041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185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329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473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61748" y="28194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75348" y="5430504"/>
            <a:ext cx="914400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89748" y="5430504"/>
            <a:ext cx="1239252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5430504"/>
            <a:ext cx="589548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18548" y="5430504"/>
            <a:ext cx="914400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32948" y="5430504"/>
            <a:ext cx="589548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522496" y="5430504"/>
            <a:ext cx="589548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12044" y="5430504"/>
            <a:ext cx="589548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701592" y="5430504"/>
            <a:ext cx="974556" cy="888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33926" y="1542871"/>
            <a:ext cx="41508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Traditional 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of entries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Each entry a fixed size</a:t>
            </a:r>
            <a:endParaRPr lang="en-US" sz="24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33926" y="4057471"/>
            <a:ext cx="415089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Memory optimized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Fixed allocation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Entries variable size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9306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Queue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2000071"/>
            <a:ext cx="44196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Application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Specified operation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0 or more IO vectors (SGEs)</a:t>
            </a:r>
            <a:endParaRPr lang="en-US" sz="24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4724400"/>
            <a:ext cx="44196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limits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Size of transmit queue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Maximum number of IOVs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2895600" y="3276600"/>
            <a:ext cx="457200" cy="1371600"/>
          </a:xfrm>
          <a:prstGeom prst="downArrow">
            <a:avLst>
              <a:gd name="adj1" fmla="val 39474"/>
              <a:gd name="adj2" fmla="val 6315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flipV="1">
            <a:off x="5334000" y="3276600"/>
            <a:ext cx="457200" cy="1371600"/>
          </a:xfrm>
          <a:prstGeom prst="downArrow">
            <a:avLst>
              <a:gd name="adj1" fmla="val 39474"/>
              <a:gd name="adj2" fmla="val 6315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6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Queue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275348" y="3416598"/>
            <a:ext cx="6400800" cy="10895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31997" y="3467902"/>
            <a:ext cx="487277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19274" y="3467902"/>
            <a:ext cx="304800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124200" y="5253335"/>
            <a:ext cx="2695073" cy="46166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Size in bytes</a:t>
            </a:r>
            <a:endParaRPr lang="en-US" sz="24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2124074" y="3467902"/>
            <a:ext cx="304800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28874" y="3467902"/>
            <a:ext cx="304800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042485" y="3467902"/>
            <a:ext cx="487277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29762" y="3467902"/>
            <a:ext cx="304800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84723" y="3467902"/>
            <a:ext cx="487277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72000" y="3467902"/>
            <a:ext cx="304800" cy="969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ft Brace 2"/>
          <p:cNvSpPr/>
          <p:nvPr/>
        </p:nvSpPr>
        <p:spPr>
          <a:xfrm rot="16200000">
            <a:off x="4260129" y="1684915"/>
            <a:ext cx="435250" cy="6396789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32898" y="1607403"/>
            <a:ext cx="2057902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Size to record operation</a:t>
            </a:r>
            <a:endParaRPr lang="en-US" sz="24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3733298" y="1752600"/>
            <a:ext cx="2057902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Size to record IO vector</a:t>
            </a:r>
            <a:endParaRPr lang="en-US" sz="2400" dirty="0" smtClean="0"/>
          </a:p>
        </p:txBody>
      </p: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1561849" y="2438400"/>
            <a:ext cx="13786" cy="90952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24400" y="2590800"/>
            <a:ext cx="0" cy="75712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52600" y="2590800"/>
            <a:ext cx="1434262" cy="46166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Max IOVs</a:t>
            </a:r>
            <a:endParaRPr lang="en-US" sz="2400" dirty="0" smtClean="0"/>
          </a:p>
        </p:txBody>
      </p:sp>
      <p:sp>
        <p:nvSpPr>
          <p:cNvPr id="38" name="Left Brace 37"/>
          <p:cNvSpPr/>
          <p:nvPr/>
        </p:nvSpPr>
        <p:spPr>
          <a:xfrm rot="5400000" flipV="1">
            <a:off x="2330495" y="2580720"/>
            <a:ext cx="246141" cy="1177843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108032" y="5585678"/>
            <a:ext cx="1534028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Alignment restriction</a:t>
            </a:r>
            <a:endParaRPr lang="en-US" sz="2400" dirty="0" smtClean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048000" y="4648200"/>
            <a:ext cx="0" cy="992704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9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Queue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attributes</a:t>
            </a:r>
          </a:p>
          <a:p>
            <a:pPr lvl="1"/>
            <a:r>
              <a:rPr lang="en-US" dirty="0" smtClean="0"/>
              <a:t>Total size, in bytes</a:t>
            </a:r>
          </a:p>
          <a:p>
            <a:pPr lvl="1"/>
            <a:r>
              <a:rPr lang="en-US" dirty="0" smtClean="0"/>
              <a:t>IOV limit – max number of IOVs for a single operation</a:t>
            </a:r>
          </a:p>
          <a:p>
            <a:pPr lvl="1"/>
            <a:r>
              <a:rPr lang="en-US" dirty="0" smtClean="0"/>
              <a:t>Operation alignment, in bytes</a:t>
            </a:r>
          </a:p>
          <a:p>
            <a:pPr lvl="2"/>
            <a:r>
              <a:rPr lang="en-US" dirty="0" smtClean="0"/>
              <a:t>Calculate padding with each operation</a:t>
            </a:r>
          </a:p>
          <a:p>
            <a:r>
              <a:rPr lang="en-US" dirty="0" smtClean="0"/>
              <a:t>Domain attributes</a:t>
            </a:r>
          </a:p>
          <a:p>
            <a:pPr lvl="1"/>
            <a:r>
              <a:rPr lang="en-US" dirty="0" smtClean="0"/>
              <a:t>Operation size, in bytes</a:t>
            </a:r>
          </a:p>
          <a:p>
            <a:pPr lvl="2"/>
            <a:r>
              <a:rPr lang="en-US" dirty="0" smtClean="0"/>
              <a:t>Amount of space consumed to track each request</a:t>
            </a:r>
          </a:p>
          <a:p>
            <a:pPr lvl="1"/>
            <a:r>
              <a:rPr lang="en-US" dirty="0" smtClean="0"/>
              <a:t>IOV size, in bytes</a:t>
            </a:r>
          </a:p>
          <a:p>
            <a:pPr lvl="2"/>
            <a:r>
              <a:rPr lang="en-US" dirty="0" smtClean="0"/>
              <a:t>Amount of space consumed for each IOV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Queue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 calculation done by app:</a:t>
            </a:r>
          </a:p>
          <a:p>
            <a:pPr marL="0" indent="0">
              <a:buNone/>
            </a:pPr>
            <a:r>
              <a:rPr lang="en-US" dirty="0" smtClean="0"/>
              <a:t>    needed </a:t>
            </a:r>
            <a:r>
              <a:rPr lang="en-US" dirty="0"/>
              <a:t>= ((</a:t>
            </a:r>
            <a:r>
              <a:rPr lang="en-US" dirty="0" err="1"/>
              <a:t>op_size</a:t>
            </a:r>
            <a:r>
              <a:rPr lang="en-US" dirty="0"/>
              <a:t> + </a:t>
            </a:r>
            <a:r>
              <a:rPr lang="en-US" dirty="0" err="1"/>
              <a:t>iov_size</a:t>
            </a:r>
            <a:r>
              <a:rPr lang="en-US" dirty="0"/>
              <a:t> * </a:t>
            </a:r>
            <a:r>
              <a:rPr lang="en-US" dirty="0" err="1"/>
              <a:t>nsge</a:t>
            </a:r>
            <a:r>
              <a:rPr lang="en-US" dirty="0"/>
              <a:t>) </a:t>
            </a: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 err="1" smtClean="0"/>
              <a:t>op_alignment</a:t>
            </a:r>
            <a:r>
              <a:rPr lang="en-US" dirty="0" smtClean="0"/>
              <a:t> </a:t>
            </a:r>
            <a:r>
              <a:rPr lang="en-US" dirty="0"/>
              <a:t>- 1) &amp; ~(</a:t>
            </a:r>
            <a:r>
              <a:rPr lang="en-US" dirty="0" err="1"/>
              <a:t>op_alignment</a:t>
            </a:r>
            <a:r>
              <a:rPr lang="en-US" dirty="0"/>
              <a:t> - 1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queues with fixed sized entries:</a:t>
            </a:r>
          </a:p>
          <a:p>
            <a:pPr lvl="1"/>
            <a:r>
              <a:rPr lang="en-US" dirty="0" smtClean="0"/>
              <a:t>needed = </a:t>
            </a:r>
            <a:r>
              <a:rPr lang="en-US" dirty="0" err="1" smtClean="0"/>
              <a:t>op_alignment</a:t>
            </a:r>
            <a:endParaRPr lang="en-US" dirty="0" smtClean="0"/>
          </a:p>
          <a:p>
            <a:r>
              <a:rPr lang="en-US" dirty="0" smtClean="0"/>
              <a:t>For queues with variable sized entries</a:t>
            </a:r>
          </a:p>
          <a:p>
            <a:pPr lvl="1"/>
            <a:r>
              <a:rPr lang="en-US" dirty="0" smtClean="0"/>
              <a:t>needed = </a:t>
            </a:r>
            <a:r>
              <a:rPr lang="en-US" dirty="0" err="1" smtClean="0"/>
              <a:t>op_size</a:t>
            </a:r>
            <a:r>
              <a:rPr lang="en-US" dirty="0" smtClean="0"/>
              <a:t> + </a:t>
            </a:r>
            <a:r>
              <a:rPr lang="en-US" dirty="0" err="1" smtClean="0"/>
              <a:t>iov_size</a:t>
            </a:r>
            <a:r>
              <a:rPr lang="en-US" dirty="0" smtClean="0"/>
              <a:t> * </a:t>
            </a:r>
            <a:r>
              <a:rPr lang="en-US" dirty="0" err="1" smtClean="0"/>
              <a:t>nsge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94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Injected (inline)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attribute</a:t>
            </a:r>
          </a:p>
          <a:p>
            <a:pPr lvl="1"/>
            <a:r>
              <a:rPr lang="en-US" dirty="0" smtClean="0"/>
              <a:t>Maximum injected data size</a:t>
            </a:r>
          </a:p>
          <a:p>
            <a:r>
              <a:rPr lang="en-US" dirty="0" smtClean="0"/>
              <a:t>Queue space calculation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needed = </a:t>
            </a:r>
            <a:r>
              <a:rPr lang="en-US" dirty="0" err="1" smtClean="0"/>
              <a:t>op_size</a:t>
            </a:r>
            <a:r>
              <a:rPr lang="en-US" dirty="0" smtClean="0"/>
              <a:t> + </a:t>
            </a:r>
            <a:r>
              <a:rPr lang="en-US" dirty="0" err="1" smtClean="0"/>
              <a:t>inject_size</a:t>
            </a:r>
            <a:endParaRPr lang="en-US" dirty="0" smtClean="0"/>
          </a:p>
          <a:p>
            <a:pPr lvl="1"/>
            <a:r>
              <a:rPr lang="en-US" dirty="0" smtClean="0"/>
              <a:t>(Subject </a:t>
            </a:r>
            <a:r>
              <a:rPr lang="en-US" smtClean="0"/>
              <a:t>to alignment)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35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6752</TotalTime>
  <Words>175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Office Theme</vt:lpstr>
      <vt:lpstr>Custom Design</vt:lpstr>
      <vt:lpstr>Transmit and Receive Contexts</vt:lpstr>
      <vt:lpstr>Local Queue Management</vt:lpstr>
      <vt:lpstr>Local Queue Data</vt:lpstr>
      <vt:lpstr>Local Queue Data</vt:lpstr>
      <vt:lpstr>Local Queue Management </vt:lpstr>
      <vt:lpstr>Local Queue Management </vt:lpstr>
      <vt:lpstr>Injected (inline) Data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Hefty, Sean</cp:lastModifiedBy>
  <cp:revision>559</cp:revision>
  <dcterms:created xsi:type="dcterms:W3CDTF">2009-09-15T00:09:16Z</dcterms:created>
  <dcterms:modified xsi:type="dcterms:W3CDTF">2014-09-30T16:00:18Z</dcterms:modified>
</cp:coreProperties>
</file>