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44"/>
  </p:notesMasterIdLst>
  <p:handoutMasterIdLst>
    <p:handoutMasterId r:id="rId45"/>
  </p:handoutMasterIdLst>
  <p:sldIdLst>
    <p:sldId id="262" r:id="rId3"/>
    <p:sldId id="263" r:id="rId4"/>
    <p:sldId id="321" r:id="rId5"/>
    <p:sldId id="279" r:id="rId6"/>
    <p:sldId id="264" r:id="rId7"/>
    <p:sldId id="272" r:id="rId8"/>
    <p:sldId id="266" r:id="rId9"/>
    <p:sldId id="268" r:id="rId10"/>
    <p:sldId id="269" r:id="rId11"/>
    <p:sldId id="271" r:id="rId12"/>
    <p:sldId id="273" r:id="rId13"/>
    <p:sldId id="274" r:id="rId14"/>
    <p:sldId id="275" r:id="rId15"/>
    <p:sldId id="322" r:id="rId16"/>
    <p:sldId id="276" r:id="rId17"/>
    <p:sldId id="277" r:id="rId18"/>
    <p:sldId id="280" r:id="rId19"/>
    <p:sldId id="292" r:id="rId20"/>
    <p:sldId id="304" r:id="rId21"/>
    <p:sldId id="307" r:id="rId22"/>
    <p:sldId id="308" r:id="rId23"/>
    <p:sldId id="305" r:id="rId24"/>
    <p:sldId id="306" r:id="rId25"/>
    <p:sldId id="309" r:id="rId26"/>
    <p:sldId id="310" r:id="rId27"/>
    <p:sldId id="324" r:id="rId28"/>
    <p:sldId id="311" r:id="rId29"/>
    <p:sldId id="312" r:id="rId30"/>
    <p:sldId id="291" r:id="rId31"/>
    <p:sldId id="313" r:id="rId32"/>
    <p:sldId id="314" r:id="rId33"/>
    <p:sldId id="315" r:id="rId34"/>
    <p:sldId id="325" r:id="rId35"/>
    <p:sldId id="316" r:id="rId36"/>
    <p:sldId id="327" r:id="rId37"/>
    <p:sldId id="328" r:id="rId38"/>
    <p:sldId id="329" r:id="rId39"/>
    <p:sldId id="331" r:id="rId40"/>
    <p:sldId id="330" r:id="rId41"/>
    <p:sldId id="320" r:id="rId42"/>
    <p:sldId id="317" r:id="rId4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495" autoAdjust="0"/>
    <p:restoredTop sz="94684" autoAdjust="0"/>
  </p:normalViewPr>
  <p:slideViewPr>
    <p:cSldViewPr snapToObjects="1">
      <p:cViewPr varScale="1">
        <p:scale>
          <a:sx n="76" d="100"/>
          <a:sy n="76" d="100"/>
        </p:scale>
        <p:origin x="-678" y="-102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791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DCFF985-AF6A-442C-84D3-DE906FE0E895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Fabric Descriptor</a:t>
          </a:r>
          <a:endParaRPr lang="en-US" sz="2000" dirty="0">
            <a:solidFill>
              <a:schemeClr val="tx1"/>
            </a:solidFill>
          </a:endParaRPr>
        </a:p>
      </dgm:t>
    </dgm:pt>
    <dgm:pt modelId="{28B5C94A-08A2-4902-8274-79784B727E77}" type="parTrans" cxnId="{770FC71D-EAAF-4023-8702-407332425F2A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2E8D6F1-AD57-4E79-AE2C-1BE06FFC3A90}" type="sibTrans" cxnId="{770FC71D-EAAF-4023-8702-407332425F2A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Fabric</a:t>
          </a:r>
          <a:endParaRPr lang="en-US" sz="20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897B623-7B7E-461C-8B92-C1E8474C3F7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Memory Region</a:t>
          </a:r>
          <a:endParaRPr lang="en-US" sz="2000" dirty="0">
            <a:solidFill>
              <a:schemeClr val="tx1"/>
            </a:solidFill>
          </a:endParaRPr>
        </a:p>
      </dgm:t>
    </dgm:pt>
    <dgm:pt modelId="{887BBC6E-3A06-4529-98DF-A0FD1F8A068D}" type="parTrans" cxnId="{E43175EC-BBEE-4A0C-B892-69810781AE6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A2E371-D0DF-4498-BEF2-CB670E6AC036}" type="sibTrans" cxnId="{E43175EC-BBEE-4A0C-B892-69810781AE6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Domain</a:t>
          </a:r>
          <a:endParaRPr lang="en-US" sz="20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FA67DE5-5092-4DC0-AC3B-B83C9F15BBF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Endpoint</a:t>
          </a:r>
          <a:endParaRPr lang="en-US" sz="2000" dirty="0">
            <a:solidFill>
              <a:schemeClr val="tx1"/>
            </a:solidFill>
          </a:endParaRPr>
        </a:p>
      </dgm:t>
    </dgm:pt>
    <dgm:pt modelId="{AE101B64-E90A-40BB-A988-3A5AC3A32F8E}" type="parTrans" cxnId="{3288DBB7-D2F8-4A58-8AF6-6D723F0F7DC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7E3BE72-55E2-4798-9306-85D0E476D7BE}" type="sibTrans" cxnId="{3288DBB7-D2F8-4A58-8AF6-6D723F0F7DC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1F372DA-4151-46AF-B121-3521C7CD416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Counter</a:t>
          </a:r>
          <a:endParaRPr lang="en-US" sz="2000" dirty="0">
            <a:solidFill>
              <a:schemeClr val="tx1"/>
            </a:solidFill>
          </a:endParaRPr>
        </a:p>
      </dgm:t>
    </dgm:pt>
    <dgm:pt modelId="{176B33DF-197F-4317-829B-9EEE09F63C85}" type="parTrans" cxnId="{CFD4EF56-D994-430D-9426-DC1C92ABEF9C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C648802-FD0E-4AB6-829E-9D93B3A03269}" type="sibTrans" cxnId="{CFD4EF56-D994-430D-9426-DC1C92ABEF9C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5E658DE-9C5B-4A4F-8E6E-86449D097C7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Event Queue</a:t>
          </a:r>
          <a:endParaRPr lang="en-US" sz="2000" dirty="0">
            <a:solidFill>
              <a:schemeClr val="tx1"/>
            </a:solidFill>
          </a:endParaRPr>
        </a:p>
      </dgm:t>
    </dgm:pt>
    <dgm:pt modelId="{E3054387-98CE-4AC0-995B-8E5C2CA82EC2}" type="parTrans" cxnId="{33424F67-CF25-45F3-8F4D-BFDE81607A28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F5591AB-1E2A-4AAD-850A-6259262FC1CB}" type="sibTrans" cxnId="{33424F67-CF25-45F3-8F4D-BFDE81607A2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DE72DAA-E3EF-4368-ACE6-B55E635B2E83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Interfaces</a:t>
          </a:r>
          <a:endParaRPr lang="en-US" sz="2000" dirty="0">
            <a:solidFill>
              <a:schemeClr val="tx1"/>
            </a:solidFill>
          </a:endParaRPr>
        </a:p>
      </dgm:t>
    </dgm:pt>
    <dgm:pt modelId="{11A48EC6-07B0-4523-98E2-C066EE43FF73}" type="parTrans" cxnId="{C9F87022-72D1-40DA-89D3-735C7B4478E4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EE21E6B-B28B-443E-9AE9-175B23AC51A0}" type="sibTrans" cxnId="{C9F87022-72D1-40DA-89D3-735C7B4478E4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54695D1-A603-4333-9E66-A2B008D97D3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Address Vector</a:t>
          </a:r>
          <a:endParaRPr lang="en-US" sz="2000" dirty="0">
            <a:solidFill>
              <a:schemeClr val="tx1"/>
            </a:solidFill>
          </a:endParaRPr>
        </a:p>
      </dgm:t>
    </dgm:pt>
    <dgm:pt modelId="{1D22EDC1-A00D-4EF2-94AA-B3F17DA6FC3A}" type="parTrans" cxnId="{1A0956EA-92EF-490D-88D8-85343CE363EB}">
      <dgm:prSet custT="1"/>
      <dgm:spPr/>
      <dgm:t>
        <a:bodyPr/>
        <a:lstStyle/>
        <a:p>
          <a:endParaRPr lang="en-US" sz="2000"/>
        </a:p>
      </dgm:t>
    </dgm:pt>
    <dgm:pt modelId="{529A28BE-3107-438F-9CD2-4520F09C175E}" type="sibTrans" cxnId="{1A0956EA-92EF-490D-88D8-85343CE363EB}">
      <dgm:prSet/>
      <dgm:spPr/>
      <dgm:t>
        <a:bodyPr/>
        <a:lstStyle/>
        <a:p>
          <a:endParaRPr lang="en-US" sz="2000"/>
        </a:p>
      </dgm:t>
    </dgm:pt>
    <dgm:pt modelId="{A6290C58-0256-4188-984B-0EAA92A183D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Map</a:t>
          </a:r>
          <a:endParaRPr lang="en-US" sz="2000" dirty="0">
            <a:solidFill>
              <a:schemeClr val="tx1"/>
            </a:solidFill>
          </a:endParaRPr>
        </a:p>
      </dgm:t>
    </dgm:pt>
    <dgm:pt modelId="{08E7D3AE-2CFC-4193-BCE3-F9FFF6326DE5}" type="parTrans" cxnId="{55297FD2-BD2B-4752-8ADE-562C66BDE127}">
      <dgm:prSet custT="1"/>
      <dgm:spPr/>
      <dgm:t>
        <a:bodyPr/>
        <a:lstStyle/>
        <a:p>
          <a:endParaRPr lang="en-US" sz="2000"/>
        </a:p>
      </dgm:t>
    </dgm:pt>
    <dgm:pt modelId="{D5E99D2D-20FE-407E-82A1-2D59975585F3}" type="sibTrans" cxnId="{55297FD2-BD2B-4752-8ADE-562C66BDE127}">
      <dgm:prSet/>
      <dgm:spPr/>
      <dgm:t>
        <a:bodyPr/>
        <a:lstStyle/>
        <a:p>
          <a:endParaRPr lang="en-US" sz="2000"/>
        </a:p>
      </dgm:t>
    </dgm:pt>
    <dgm:pt modelId="{C5142DC8-0494-424F-8848-E0D20A533EF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Index</a:t>
          </a:r>
          <a:endParaRPr lang="en-US" sz="2000" dirty="0">
            <a:solidFill>
              <a:schemeClr val="tx1"/>
            </a:solidFill>
          </a:endParaRPr>
        </a:p>
      </dgm:t>
    </dgm:pt>
    <dgm:pt modelId="{03AAAC19-1A2D-42E3-B7C1-609E88C06FEB}" type="parTrans" cxnId="{24B3E10F-540C-4527-8FCC-79ED62C121D4}">
      <dgm:prSet custT="1"/>
      <dgm:spPr/>
      <dgm:t>
        <a:bodyPr/>
        <a:lstStyle/>
        <a:p>
          <a:endParaRPr lang="en-US" sz="2000"/>
        </a:p>
      </dgm:t>
    </dgm:pt>
    <dgm:pt modelId="{CF07F3EA-E48B-4C52-A9D2-20C68FD2BCFB}" type="sibTrans" cxnId="{24B3E10F-540C-4527-8FCC-79ED62C121D4}">
      <dgm:prSet/>
      <dgm:spPr/>
      <dgm:t>
        <a:bodyPr/>
        <a:lstStyle/>
        <a:p>
          <a:endParaRPr lang="en-US" sz="2000"/>
        </a:p>
      </dgm:t>
    </dgm:pt>
    <dgm:pt modelId="{6F82F33B-7203-4F55-AEE1-BADF04D9C078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Msg</a:t>
          </a:r>
          <a:endParaRPr lang="en-US" sz="2000" dirty="0">
            <a:solidFill>
              <a:schemeClr val="tx1"/>
            </a:solidFill>
          </a:endParaRPr>
        </a:p>
      </dgm:t>
    </dgm:pt>
    <dgm:pt modelId="{91EA72E3-2A3E-4928-9FEC-D421740A3113}" type="parTrans" cxnId="{3D722561-3A0B-4E64-BB71-569238E8263F}">
      <dgm:prSet custT="1"/>
      <dgm:spPr/>
      <dgm:t>
        <a:bodyPr/>
        <a:lstStyle/>
        <a:p>
          <a:endParaRPr lang="en-US" sz="2000"/>
        </a:p>
      </dgm:t>
    </dgm:pt>
    <dgm:pt modelId="{95159295-EE6B-4609-A62B-D443BA217EEB}" type="sibTrans" cxnId="{3D722561-3A0B-4E64-BB71-569238E8263F}">
      <dgm:prSet/>
      <dgm:spPr/>
      <dgm:t>
        <a:bodyPr/>
        <a:lstStyle/>
        <a:p>
          <a:endParaRPr lang="en-US" sz="2000"/>
        </a:p>
      </dgm:t>
    </dgm:pt>
    <dgm:pt modelId="{FC130FA1-9316-4B9F-888B-46BC60D65F7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Datagram</a:t>
          </a:r>
          <a:endParaRPr lang="en-US" sz="2000" dirty="0">
            <a:solidFill>
              <a:schemeClr val="tx1"/>
            </a:solidFill>
          </a:endParaRPr>
        </a:p>
      </dgm:t>
    </dgm:pt>
    <dgm:pt modelId="{EEB75CA0-3C7E-4A68-9202-B991841A9AB3}" type="parTrans" cxnId="{028AE39E-2379-4691-9246-18942D011921}">
      <dgm:prSet custT="1"/>
      <dgm:spPr/>
      <dgm:t>
        <a:bodyPr/>
        <a:lstStyle/>
        <a:p>
          <a:endParaRPr lang="en-US" sz="2000"/>
        </a:p>
      </dgm:t>
    </dgm:pt>
    <dgm:pt modelId="{A90CB135-1673-4D87-B413-9A1B74F7BE3C}" type="sibTrans" cxnId="{028AE39E-2379-4691-9246-18942D011921}">
      <dgm:prSet/>
      <dgm:spPr/>
      <dgm:t>
        <a:bodyPr/>
        <a:lstStyle/>
        <a:p>
          <a:endParaRPr lang="en-US" sz="2000"/>
        </a:p>
      </dgm:t>
    </dgm:pt>
    <dgm:pt modelId="{619F033C-19AA-4BA7-AB04-2729582FCCE6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RDM</a:t>
          </a:r>
          <a:endParaRPr lang="en-US" sz="2000" dirty="0">
            <a:solidFill>
              <a:schemeClr val="tx1"/>
            </a:solidFill>
          </a:endParaRPr>
        </a:p>
      </dgm:t>
    </dgm:pt>
    <dgm:pt modelId="{93DE29E9-974A-41EC-A616-E08C710FCDC1}" type="parTrans" cxnId="{FA24AF81-8015-4F15-8686-176761357CD0}">
      <dgm:prSet custT="1"/>
      <dgm:spPr/>
      <dgm:t>
        <a:bodyPr/>
        <a:lstStyle/>
        <a:p>
          <a:endParaRPr lang="en-US" sz="2000"/>
        </a:p>
      </dgm:t>
    </dgm:pt>
    <dgm:pt modelId="{A010797B-0494-4FD2-A088-3D830CA80961}" type="sibTrans" cxnId="{FA24AF81-8015-4F15-8686-176761357CD0}">
      <dgm:prSet/>
      <dgm:spPr/>
      <dgm:t>
        <a:bodyPr/>
        <a:lstStyle/>
        <a:p>
          <a:endParaRPr lang="en-US" sz="2000"/>
        </a:p>
      </dgm:t>
    </dgm:pt>
    <dgm:pt modelId="{8F80D562-ECCC-42B1-8B77-ACB83BB86BC5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Passive</a:t>
          </a:r>
          <a:endParaRPr lang="en-US" sz="2000" dirty="0">
            <a:solidFill>
              <a:schemeClr val="tx1"/>
            </a:solidFill>
          </a:endParaRPr>
        </a:p>
      </dgm:t>
    </dgm:pt>
    <dgm:pt modelId="{A42817BC-7BE0-4854-881C-D5EC681B28B2}" type="parTrans" cxnId="{65CACE36-AEAF-4D1C-BD35-874CE9D06682}">
      <dgm:prSet custT="1"/>
      <dgm:spPr/>
      <dgm:t>
        <a:bodyPr/>
        <a:lstStyle/>
        <a:p>
          <a:endParaRPr lang="en-US" sz="2000"/>
        </a:p>
      </dgm:t>
    </dgm:pt>
    <dgm:pt modelId="{67CEAAE4-7BD0-46B7-8980-7E8D889C12F7}" type="sibTrans" cxnId="{65CACE36-AEAF-4D1C-BD35-874CE9D06682}">
      <dgm:prSet/>
      <dgm:spPr/>
      <dgm:t>
        <a:bodyPr/>
        <a:lstStyle/>
        <a:p>
          <a:endParaRPr lang="en-US" sz="2000"/>
        </a:p>
      </dgm:t>
    </dgm:pt>
    <dgm:pt modelId="{ED178718-3B55-48EE-936C-D364D4A7FAF9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Active</a:t>
          </a:r>
          <a:endParaRPr lang="en-US" sz="2000" dirty="0">
            <a:solidFill>
              <a:schemeClr val="tx1"/>
            </a:solidFill>
          </a:endParaRPr>
        </a:p>
      </dgm:t>
    </dgm:pt>
    <dgm:pt modelId="{F77D92AC-04C5-4160-9038-1FC5E470C6DE}" type="parTrans" cxnId="{74578111-913F-4526-9A03-B44708A68BBF}">
      <dgm:prSet custT="1"/>
      <dgm:spPr/>
      <dgm:t>
        <a:bodyPr/>
        <a:lstStyle/>
        <a:p>
          <a:endParaRPr lang="en-US" sz="2000"/>
        </a:p>
      </dgm:t>
    </dgm:pt>
    <dgm:pt modelId="{EED84379-5298-4F9B-B4A6-8E939689EF79}" type="sibTrans" cxnId="{74578111-913F-4526-9A03-B44708A68BBF}">
      <dgm:prSet/>
      <dgm:spPr/>
      <dgm:t>
        <a:bodyPr/>
        <a:lstStyle/>
        <a:p>
          <a:endParaRPr lang="en-US" sz="2000"/>
        </a:p>
      </dgm:t>
    </dgm:pt>
    <dgm:pt modelId="{82A9D026-3330-4D7E-9387-955B4ADB3F23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Completion</a:t>
          </a:r>
          <a:endParaRPr lang="en-US" sz="2000" dirty="0">
            <a:solidFill>
              <a:schemeClr val="tx1"/>
            </a:solidFill>
          </a:endParaRPr>
        </a:p>
      </dgm:t>
    </dgm:pt>
    <dgm:pt modelId="{3AFF9895-275C-4F68-8619-5A74B39981EE}" type="parTrans" cxnId="{6A8AF001-BE26-4238-B762-9DA382A0BC5F}">
      <dgm:prSet custT="1"/>
      <dgm:spPr/>
      <dgm:t>
        <a:bodyPr/>
        <a:lstStyle/>
        <a:p>
          <a:endParaRPr lang="en-US" sz="2000"/>
        </a:p>
      </dgm:t>
    </dgm:pt>
    <dgm:pt modelId="{A113AB53-4087-42A7-9AD5-65461E25178A}" type="sibTrans" cxnId="{6A8AF001-BE26-4238-B762-9DA382A0BC5F}">
      <dgm:prSet/>
      <dgm:spPr/>
      <dgm:t>
        <a:bodyPr/>
        <a:lstStyle/>
        <a:p>
          <a:endParaRPr lang="en-US" sz="2000"/>
        </a:p>
      </dgm:t>
    </dgm:pt>
    <dgm:pt modelId="{88EE643B-CEF5-4188-9726-714A57EC23A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CM</a:t>
          </a:r>
          <a:endParaRPr lang="en-US" sz="2000" dirty="0">
            <a:solidFill>
              <a:schemeClr val="tx1"/>
            </a:solidFill>
          </a:endParaRPr>
        </a:p>
      </dgm:t>
    </dgm:pt>
    <dgm:pt modelId="{176CC5F9-96B3-47D1-A7A6-B72098A1FF1D}" type="parTrans" cxnId="{48F4DE13-02D5-4363-B310-2E8612E16786}">
      <dgm:prSet custT="1"/>
      <dgm:spPr/>
      <dgm:t>
        <a:bodyPr/>
        <a:lstStyle/>
        <a:p>
          <a:endParaRPr lang="en-US" sz="2000"/>
        </a:p>
      </dgm:t>
    </dgm:pt>
    <dgm:pt modelId="{EA3C33D8-963F-4F41-B390-2CF5FF804646}" type="sibTrans" cxnId="{48F4DE13-02D5-4363-B310-2E8612E16786}">
      <dgm:prSet/>
      <dgm:spPr/>
      <dgm:t>
        <a:bodyPr/>
        <a:lstStyle/>
        <a:p>
          <a:endParaRPr lang="en-US" sz="2000"/>
        </a:p>
      </dgm:t>
    </dgm:pt>
    <dgm:pt modelId="{4673389D-BBC4-44D3-B359-2520B38722D7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AV</a:t>
          </a:r>
          <a:endParaRPr lang="en-US" sz="2000" dirty="0">
            <a:solidFill>
              <a:schemeClr val="tx1"/>
            </a:solidFill>
          </a:endParaRPr>
        </a:p>
      </dgm:t>
    </dgm:pt>
    <dgm:pt modelId="{37A113FE-6ACC-4B07-B3CD-968EC9F3513F}" type="parTrans" cxnId="{01280726-2D2C-40DC-9051-5E583A5B2447}">
      <dgm:prSet custT="1"/>
      <dgm:spPr/>
      <dgm:t>
        <a:bodyPr/>
        <a:lstStyle/>
        <a:p>
          <a:endParaRPr lang="en-US" sz="2000"/>
        </a:p>
      </dgm:t>
    </dgm:pt>
    <dgm:pt modelId="{82DE6A76-D591-45BB-8BE8-35CB6D5A64C8}" type="sibTrans" cxnId="{01280726-2D2C-40DC-9051-5E583A5B2447}">
      <dgm:prSet/>
      <dgm:spPr/>
      <dgm:t>
        <a:bodyPr/>
        <a:lstStyle/>
        <a:p>
          <a:endParaRPr lang="en-US" sz="2000"/>
        </a:p>
      </dgm:t>
    </dgm:pt>
    <dgm:pt modelId="{96983480-A2A9-446C-A024-00CE24AA6969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Domain</a:t>
          </a:r>
          <a:endParaRPr lang="en-US" sz="2000" dirty="0">
            <a:solidFill>
              <a:schemeClr val="tx1"/>
            </a:solidFill>
          </a:endParaRPr>
        </a:p>
      </dgm:t>
    </dgm:pt>
    <dgm:pt modelId="{BDD14C99-9C96-40E4-9E15-22E86AEF9A8B}" type="parTrans" cxnId="{C915B32F-7E65-4763-BBC5-77F1FB865946}">
      <dgm:prSet custT="1"/>
      <dgm:spPr/>
      <dgm:t>
        <a:bodyPr/>
        <a:lstStyle/>
        <a:p>
          <a:endParaRPr lang="en-US" sz="2000"/>
        </a:p>
      </dgm:t>
    </dgm:pt>
    <dgm:pt modelId="{B1C75279-B04B-492F-908D-9158A20334E1}" type="sibTrans" cxnId="{C915B32F-7E65-4763-BBC5-77F1FB865946}">
      <dgm:prSet/>
      <dgm:spPr/>
      <dgm:t>
        <a:bodyPr/>
        <a:lstStyle/>
        <a:p>
          <a:endParaRPr lang="en-US" sz="2000"/>
        </a:p>
      </dgm:t>
    </dgm:pt>
    <dgm:pt modelId="{1510873E-0F1D-4F4C-99DC-B775B017E551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EQ Group</a:t>
          </a:r>
          <a:endParaRPr lang="en-US" sz="2000" dirty="0">
            <a:solidFill>
              <a:schemeClr val="tx1"/>
            </a:solidFill>
          </a:endParaRPr>
        </a:p>
      </dgm:t>
    </dgm:pt>
    <dgm:pt modelId="{DCEFB3E7-1BB8-4D26-8E36-1BAC4A030D4E}" type="parTrans" cxnId="{3C404DA6-DFD0-4CDD-88C3-BD634388EE2D}">
      <dgm:prSet/>
      <dgm:spPr/>
      <dgm:t>
        <a:bodyPr/>
        <a:lstStyle/>
        <a:p>
          <a:endParaRPr lang="en-US"/>
        </a:p>
      </dgm:t>
    </dgm:pt>
    <dgm:pt modelId="{F56CD9B9-6882-4E5F-9A2C-7C6178034150}" type="sibTrans" cxnId="{3C404DA6-DFD0-4CDD-88C3-BD634388EE2D}">
      <dgm:prSet/>
      <dgm:spPr/>
      <dgm:t>
        <a:bodyPr/>
        <a:lstStyle/>
        <a:p>
          <a:endParaRPr lang="en-US"/>
        </a:p>
      </dgm:t>
    </dgm:pt>
    <dgm:pt modelId="{E9F80764-BF07-40DA-B7A9-0BEE61E30DAB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Dispatcher</a:t>
          </a:r>
          <a:endParaRPr lang="en-US" sz="2000" dirty="0">
            <a:solidFill>
              <a:schemeClr val="tx1"/>
            </a:solidFill>
          </a:endParaRPr>
        </a:p>
      </dgm:t>
    </dgm:pt>
    <dgm:pt modelId="{8518063D-BC7A-400D-B47B-215658303924}" type="parTrans" cxnId="{8EA58494-2550-42B0-8763-1EC5DA937F46}">
      <dgm:prSet/>
      <dgm:spPr/>
      <dgm:t>
        <a:bodyPr/>
        <a:lstStyle/>
        <a:p>
          <a:endParaRPr lang="en-US"/>
        </a:p>
      </dgm:t>
    </dgm:pt>
    <dgm:pt modelId="{88B8AFBF-1DAC-44C5-8751-0D17A2009C32}" type="sibTrans" cxnId="{8EA58494-2550-42B0-8763-1EC5DA937F46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1BCE1F-D4E3-43FF-AACD-4E0B90415FD9}" type="pres">
      <dgm:prSet presAssocID="{FDCFF985-AF6A-442C-84D3-DE906FE0E895}" presName="root1" presStyleCnt="0"/>
      <dgm:spPr/>
    </dgm:pt>
    <dgm:pt modelId="{CAD79160-1660-48AE-B078-A5B68D268E8B}" type="pres">
      <dgm:prSet presAssocID="{FDCFF985-AF6A-442C-84D3-DE906FE0E895}" presName="LevelOneTextNode" presStyleLbl="node0" presStyleIdx="0" presStyleCnt="1" custScaleX="2027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17D976-B23D-4312-9DDB-27EF169613E0}" type="pres">
      <dgm:prSet presAssocID="{FDCFF985-AF6A-442C-84D3-DE906FE0E895}" presName="level2hierChild" presStyleCnt="0"/>
      <dgm:spPr/>
    </dgm:pt>
    <dgm:pt modelId="{450BA443-B17B-4C58-BC25-55034932198E}" type="pres">
      <dgm:prSet presAssocID="{E3182527-C5AE-4C67-A64A-2049093F4A24}" presName="conn2-1" presStyleLbl="parChTrans1D2" presStyleIdx="0" presStyleCnt="9"/>
      <dgm:spPr/>
      <dgm:t>
        <a:bodyPr/>
        <a:lstStyle/>
        <a:p>
          <a:endParaRPr lang="en-US"/>
        </a:p>
      </dgm:t>
    </dgm:pt>
    <dgm:pt modelId="{BC0B41E7-2265-46D4-B106-31D6D30B67BB}" type="pres">
      <dgm:prSet presAssocID="{E3182527-C5AE-4C67-A64A-2049093F4A24}" presName="connTx" presStyleLbl="parChTrans1D2" presStyleIdx="0" presStyleCnt="9"/>
      <dgm:spPr/>
      <dgm:t>
        <a:bodyPr/>
        <a:lstStyle/>
        <a:p>
          <a:endParaRPr lang="en-US"/>
        </a:p>
      </dgm:t>
    </dgm:pt>
    <dgm:pt modelId="{C912D3CC-0A11-46A9-B5AB-804E1397A55B}" type="pres">
      <dgm:prSet presAssocID="{A933B798-B580-46A8-A30D-35616A15DCC0}" presName="root2" presStyleCnt="0"/>
      <dgm:spPr/>
    </dgm:pt>
    <dgm:pt modelId="{6F8EDA1C-B9D6-4159-864F-D6431EA8373A}" type="pres">
      <dgm:prSet presAssocID="{A933B798-B580-46A8-A30D-35616A15DCC0}" presName="LevelTwoTextNode" presStyleLbl="node2" presStyleIdx="0" presStyleCnt="9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3C8F67-2C63-4E59-9F76-2592FE5696C1}" type="pres">
      <dgm:prSet presAssocID="{A933B798-B580-46A8-A30D-35616A15DCC0}" presName="level3hierChild" presStyleCnt="0"/>
      <dgm:spPr/>
    </dgm:pt>
    <dgm:pt modelId="{1E168039-E01B-4827-8A37-50B45737E519}" type="pres">
      <dgm:prSet presAssocID="{B915F07B-C62A-4F27-8452-E8F5C338AFFC}" presName="conn2-1" presStyleLbl="parChTrans1D2" presStyleIdx="1" presStyleCnt="9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1" presStyleCnt="9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1" presStyleCnt="9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9BD0747B-A401-44E5-B2C0-1E96DF885DED}" type="pres">
      <dgm:prSet presAssocID="{1D22EDC1-A00D-4EF2-94AA-B3F17DA6FC3A}" presName="conn2-1" presStyleLbl="parChTrans1D2" presStyleIdx="2" presStyleCnt="9"/>
      <dgm:spPr/>
      <dgm:t>
        <a:bodyPr/>
        <a:lstStyle/>
        <a:p>
          <a:endParaRPr lang="en-US"/>
        </a:p>
      </dgm:t>
    </dgm:pt>
    <dgm:pt modelId="{235BA42B-8D5D-499A-8E95-04F59C98BAFF}" type="pres">
      <dgm:prSet presAssocID="{1D22EDC1-A00D-4EF2-94AA-B3F17DA6FC3A}" presName="connTx" presStyleLbl="parChTrans1D2" presStyleIdx="2" presStyleCnt="9"/>
      <dgm:spPr/>
      <dgm:t>
        <a:bodyPr/>
        <a:lstStyle/>
        <a:p>
          <a:endParaRPr lang="en-US"/>
        </a:p>
      </dgm:t>
    </dgm:pt>
    <dgm:pt modelId="{EEDEE098-17EE-4E7E-B9E6-320567952A6B}" type="pres">
      <dgm:prSet presAssocID="{154695D1-A603-4333-9E66-A2B008D97D32}" presName="root2" presStyleCnt="0"/>
      <dgm:spPr/>
    </dgm:pt>
    <dgm:pt modelId="{C03A8250-EB24-4A69-A768-BCFD6C5FF7E6}" type="pres">
      <dgm:prSet presAssocID="{154695D1-A603-4333-9E66-A2B008D97D32}" presName="LevelTwoTextNode" presStyleLbl="node2" presStyleIdx="2" presStyleCnt="9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744427-39A0-4F8F-8E08-26677F219F02}" type="pres">
      <dgm:prSet presAssocID="{154695D1-A603-4333-9E66-A2B008D97D32}" presName="level3hierChild" presStyleCnt="0"/>
      <dgm:spPr/>
    </dgm:pt>
    <dgm:pt modelId="{AC793641-CFE6-4089-969B-E6C2717EB5AF}" type="pres">
      <dgm:prSet presAssocID="{08E7D3AE-2CFC-4193-BCE3-F9FFF6326DE5}" presName="conn2-1" presStyleLbl="parChTrans1D3" presStyleIdx="0" presStyleCnt="10"/>
      <dgm:spPr/>
      <dgm:t>
        <a:bodyPr/>
        <a:lstStyle/>
        <a:p>
          <a:endParaRPr lang="en-US"/>
        </a:p>
      </dgm:t>
    </dgm:pt>
    <dgm:pt modelId="{A168339B-CD6F-49C8-B65B-B193DDA4CCC1}" type="pres">
      <dgm:prSet presAssocID="{08E7D3AE-2CFC-4193-BCE3-F9FFF6326DE5}" presName="connTx" presStyleLbl="parChTrans1D3" presStyleIdx="0" presStyleCnt="10"/>
      <dgm:spPr/>
      <dgm:t>
        <a:bodyPr/>
        <a:lstStyle/>
        <a:p>
          <a:endParaRPr lang="en-US"/>
        </a:p>
      </dgm:t>
    </dgm:pt>
    <dgm:pt modelId="{4DB2E3AE-8F35-45C5-90B5-C2D167D26307}" type="pres">
      <dgm:prSet presAssocID="{A6290C58-0256-4188-984B-0EAA92A183D0}" presName="root2" presStyleCnt="0"/>
      <dgm:spPr/>
    </dgm:pt>
    <dgm:pt modelId="{40E8FCAE-4606-49D3-929D-55BC5D7B0B60}" type="pres">
      <dgm:prSet presAssocID="{A6290C58-0256-4188-984B-0EAA92A183D0}" presName="LevelTwoTextNode" presStyleLbl="node3" presStyleIdx="0" presStyleCnt="10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8B9411-2D0F-4418-BB07-514DEBD34FF5}" type="pres">
      <dgm:prSet presAssocID="{A6290C58-0256-4188-984B-0EAA92A183D0}" presName="level3hierChild" presStyleCnt="0"/>
      <dgm:spPr/>
    </dgm:pt>
    <dgm:pt modelId="{096581F6-AEF6-41F8-9A55-3267FEDEE378}" type="pres">
      <dgm:prSet presAssocID="{03AAAC19-1A2D-42E3-B7C1-609E88C06FEB}" presName="conn2-1" presStyleLbl="parChTrans1D3" presStyleIdx="1" presStyleCnt="10"/>
      <dgm:spPr/>
      <dgm:t>
        <a:bodyPr/>
        <a:lstStyle/>
        <a:p>
          <a:endParaRPr lang="en-US"/>
        </a:p>
      </dgm:t>
    </dgm:pt>
    <dgm:pt modelId="{40CDE0E4-06E7-4859-8933-FAEFAFE3D1D8}" type="pres">
      <dgm:prSet presAssocID="{03AAAC19-1A2D-42E3-B7C1-609E88C06FEB}" presName="connTx" presStyleLbl="parChTrans1D3" presStyleIdx="1" presStyleCnt="10"/>
      <dgm:spPr/>
      <dgm:t>
        <a:bodyPr/>
        <a:lstStyle/>
        <a:p>
          <a:endParaRPr lang="en-US"/>
        </a:p>
      </dgm:t>
    </dgm:pt>
    <dgm:pt modelId="{D276966A-68B3-45AF-8A11-FDA5ABECBC4C}" type="pres">
      <dgm:prSet presAssocID="{C5142DC8-0494-424F-8848-E0D20A533EF8}" presName="root2" presStyleCnt="0"/>
      <dgm:spPr/>
    </dgm:pt>
    <dgm:pt modelId="{79E788CB-C849-4510-8E41-F1619A2A5763}" type="pres">
      <dgm:prSet presAssocID="{C5142DC8-0494-424F-8848-E0D20A533EF8}" presName="LevelTwoTextNode" presStyleLbl="node3" presStyleIdx="1" presStyleCnt="10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C79787-69F5-42DA-AD87-EEB5CF665BF0}" type="pres">
      <dgm:prSet presAssocID="{C5142DC8-0494-424F-8848-E0D20A533EF8}" presName="level3hierChild" presStyleCnt="0"/>
      <dgm:spPr/>
    </dgm:pt>
    <dgm:pt modelId="{3A826F1C-EF99-4815-856C-9889ED8285F8}" type="pres">
      <dgm:prSet presAssocID="{AE101B64-E90A-40BB-A988-3A5AC3A32F8E}" presName="conn2-1" presStyleLbl="parChTrans1D2" presStyleIdx="3" presStyleCnt="9"/>
      <dgm:spPr/>
      <dgm:t>
        <a:bodyPr/>
        <a:lstStyle/>
        <a:p>
          <a:endParaRPr lang="en-US"/>
        </a:p>
      </dgm:t>
    </dgm:pt>
    <dgm:pt modelId="{D9F74F8B-2FA5-4265-BEF8-8D086F5CD148}" type="pres">
      <dgm:prSet presAssocID="{AE101B64-E90A-40BB-A988-3A5AC3A32F8E}" presName="connTx" presStyleLbl="parChTrans1D2" presStyleIdx="3" presStyleCnt="9"/>
      <dgm:spPr/>
      <dgm:t>
        <a:bodyPr/>
        <a:lstStyle/>
        <a:p>
          <a:endParaRPr lang="en-US"/>
        </a:p>
      </dgm:t>
    </dgm:pt>
    <dgm:pt modelId="{FF5812F0-A7A7-42AD-95FE-23B8C3CEDE7F}" type="pres">
      <dgm:prSet presAssocID="{FFA67DE5-5092-4DC0-AC3B-B83C9F15BBFF}" presName="root2" presStyleCnt="0"/>
      <dgm:spPr/>
    </dgm:pt>
    <dgm:pt modelId="{156C7A62-E621-4C9E-8725-6411FD80C7C2}" type="pres">
      <dgm:prSet presAssocID="{FFA67DE5-5092-4DC0-AC3B-B83C9F15BBFF}" presName="LevelTwoTextNode" presStyleLbl="node2" presStyleIdx="3" presStyleCnt="9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6F91AD-DDAF-4EB1-862B-70F81AB43D4E}" type="pres">
      <dgm:prSet presAssocID="{FFA67DE5-5092-4DC0-AC3B-B83C9F15BBFF}" presName="level3hierChild" presStyleCnt="0"/>
      <dgm:spPr/>
    </dgm:pt>
    <dgm:pt modelId="{19A678C1-77FC-43B2-B88A-135B06A11D8A}" type="pres">
      <dgm:prSet presAssocID="{91EA72E3-2A3E-4928-9FEC-D421740A3113}" presName="conn2-1" presStyleLbl="parChTrans1D3" presStyleIdx="2" presStyleCnt="10"/>
      <dgm:spPr/>
      <dgm:t>
        <a:bodyPr/>
        <a:lstStyle/>
        <a:p>
          <a:endParaRPr lang="en-US"/>
        </a:p>
      </dgm:t>
    </dgm:pt>
    <dgm:pt modelId="{97C2C54E-8CBE-4F05-BBB6-665920A70888}" type="pres">
      <dgm:prSet presAssocID="{91EA72E3-2A3E-4928-9FEC-D421740A3113}" presName="connTx" presStyleLbl="parChTrans1D3" presStyleIdx="2" presStyleCnt="10"/>
      <dgm:spPr/>
      <dgm:t>
        <a:bodyPr/>
        <a:lstStyle/>
        <a:p>
          <a:endParaRPr lang="en-US"/>
        </a:p>
      </dgm:t>
    </dgm:pt>
    <dgm:pt modelId="{78D70B91-5103-4CAD-81D8-C0108C09AB3B}" type="pres">
      <dgm:prSet presAssocID="{6F82F33B-7203-4F55-AEE1-BADF04D9C078}" presName="root2" presStyleCnt="0"/>
      <dgm:spPr/>
    </dgm:pt>
    <dgm:pt modelId="{7691E741-F8B2-4993-AF00-EC2226E6F472}" type="pres">
      <dgm:prSet presAssocID="{6F82F33B-7203-4F55-AEE1-BADF04D9C078}" presName="LevelTwoTextNode" presStyleLbl="node3" presStyleIdx="2" presStyleCnt="10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1C27D7-A2A5-434C-BD4E-93AC345732DA}" type="pres">
      <dgm:prSet presAssocID="{6F82F33B-7203-4F55-AEE1-BADF04D9C078}" presName="level3hierChild" presStyleCnt="0"/>
      <dgm:spPr/>
    </dgm:pt>
    <dgm:pt modelId="{6F8DC0C4-D174-4319-A634-AB0E6E25C94A}" type="pres">
      <dgm:prSet presAssocID="{A42817BC-7BE0-4854-881C-D5EC681B28B2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99E87BD6-B964-4A16-9971-F6D82B4990E6}" type="pres">
      <dgm:prSet presAssocID="{A42817BC-7BE0-4854-881C-D5EC681B28B2}" presName="connTx" presStyleLbl="parChTrans1D4" presStyleIdx="0" presStyleCnt="2"/>
      <dgm:spPr/>
      <dgm:t>
        <a:bodyPr/>
        <a:lstStyle/>
        <a:p>
          <a:endParaRPr lang="en-US"/>
        </a:p>
      </dgm:t>
    </dgm:pt>
    <dgm:pt modelId="{872475D7-0E0E-48CB-80BB-C6ECEEEF940A}" type="pres">
      <dgm:prSet presAssocID="{8F80D562-ECCC-42B1-8B77-ACB83BB86BC5}" presName="root2" presStyleCnt="0"/>
      <dgm:spPr/>
    </dgm:pt>
    <dgm:pt modelId="{84B364F7-EC17-4D48-A61F-9F304BC71813}" type="pres">
      <dgm:prSet presAssocID="{8F80D562-ECCC-42B1-8B77-ACB83BB86BC5}" presName="LevelTwoTextNode" presStyleLbl="node4" presStyleIdx="0" presStyleCnt="2" custScaleX="1185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52FE3B-CD83-4205-88A4-A8A7A95AE852}" type="pres">
      <dgm:prSet presAssocID="{8F80D562-ECCC-42B1-8B77-ACB83BB86BC5}" presName="level3hierChild" presStyleCnt="0"/>
      <dgm:spPr/>
    </dgm:pt>
    <dgm:pt modelId="{CCA4F9F6-D1B0-49B9-8E6C-8DB592BC0466}" type="pres">
      <dgm:prSet presAssocID="{F77D92AC-04C5-4160-9038-1FC5E470C6DE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2B93A6AE-6C30-4DFE-8AE5-0BD17BE65436}" type="pres">
      <dgm:prSet presAssocID="{F77D92AC-04C5-4160-9038-1FC5E470C6DE}" presName="connTx" presStyleLbl="parChTrans1D4" presStyleIdx="1" presStyleCnt="2"/>
      <dgm:spPr/>
      <dgm:t>
        <a:bodyPr/>
        <a:lstStyle/>
        <a:p>
          <a:endParaRPr lang="en-US"/>
        </a:p>
      </dgm:t>
    </dgm:pt>
    <dgm:pt modelId="{B2B1E013-2C9C-4505-A6F6-530BD8E70A64}" type="pres">
      <dgm:prSet presAssocID="{ED178718-3B55-48EE-936C-D364D4A7FAF9}" presName="root2" presStyleCnt="0"/>
      <dgm:spPr/>
    </dgm:pt>
    <dgm:pt modelId="{44E4C081-CE37-493E-A4DD-46E0AC2D39AB}" type="pres">
      <dgm:prSet presAssocID="{ED178718-3B55-48EE-936C-D364D4A7FAF9}" presName="LevelTwoTextNode" presStyleLbl="node4" presStyleIdx="1" presStyleCnt="2" custScaleX="1185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ED8DD1-58D1-4A0A-826C-7CBF2CDA43E6}" type="pres">
      <dgm:prSet presAssocID="{ED178718-3B55-48EE-936C-D364D4A7FAF9}" presName="level3hierChild" presStyleCnt="0"/>
      <dgm:spPr/>
    </dgm:pt>
    <dgm:pt modelId="{14B0F3A7-30E9-4507-9A2F-6912A18908FE}" type="pres">
      <dgm:prSet presAssocID="{EEB75CA0-3C7E-4A68-9202-B991841A9AB3}" presName="conn2-1" presStyleLbl="parChTrans1D3" presStyleIdx="3" presStyleCnt="10"/>
      <dgm:spPr/>
      <dgm:t>
        <a:bodyPr/>
        <a:lstStyle/>
        <a:p>
          <a:endParaRPr lang="en-US"/>
        </a:p>
      </dgm:t>
    </dgm:pt>
    <dgm:pt modelId="{27ED38E0-97C7-467D-83C2-6CE10F27EC98}" type="pres">
      <dgm:prSet presAssocID="{EEB75CA0-3C7E-4A68-9202-B991841A9AB3}" presName="connTx" presStyleLbl="parChTrans1D3" presStyleIdx="3" presStyleCnt="10"/>
      <dgm:spPr/>
      <dgm:t>
        <a:bodyPr/>
        <a:lstStyle/>
        <a:p>
          <a:endParaRPr lang="en-US"/>
        </a:p>
      </dgm:t>
    </dgm:pt>
    <dgm:pt modelId="{83911CCD-4025-45EB-AF40-02DCB7C12C5C}" type="pres">
      <dgm:prSet presAssocID="{FC130FA1-9316-4B9F-888B-46BC60D65F7D}" presName="root2" presStyleCnt="0"/>
      <dgm:spPr/>
    </dgm:pt>
    <dgm:pt modelId="{201FCAFE-9525-48CA-A634-861142B277BA}" type="pres">
      <dgm:prSet presAssocID="{FC130FA1-9316-4B9F-888B-46BC60D65F7D}" presName="LevelTwoTextNode" presStyleLbl="node3" presStyleIdx="3" presStyleCnt="10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ADCB31-DB8B-4ACE-B63F-45879FA89750}" type="pres">
      <dgm:prSet presAssocID="{FC130FA1-9316-4B9F-888B-46BC60D65F7D}" presName="level3hierChild" presStyleCnt="0"/>
      <dgm:spPr/>
    </dgm:pt>
    <dgm:pt modelId="{BCFE1293-2AB8-4B5F-AC6F-6CD6B16F0352}" type="pres">
      <dgm:prSet presAssocID="{93DE29E9-974A-41EC-A616-E08C710FCDC1}" presName="conn2-1" presStyleLbl="parChTrans1D3" presStyleIdx="4" presStyleCnt="10"/>
      <dgm:spPr/>
      <dgm:t>
        <a:bodyPr/>
        <a:lstStyle/>
        <a:p>
          <a:endParaRPr lang="en-US"/>
        </a:p>
      </dgm:t>
    </dgm:pt>
    <dgm:pt modelId="{7EAB4DF8-58F5-4DA9-B06B-A74A677FC4C4}" type="pres">
      <dgm:prSet presAssocID="{93DE29E9-974A-41EC-A616-E08C710FCDC1}" presName="connTx" presStyleLbl="parChTrans1D3" presStyleIdx="4" presStyleCnt="10"/>
      <dgm:spPr/>
      <dgm:t>
        <a:bodyPr/>
        <a:lstStyle/>
        <a:p>
          <a:endParaRPr lang="en-US"/>
        </a:p>
      </dgm:t>
    </dgm:pt>
    <dgm:pt modelId="{DBC55059-DC1E-4920-BC6B-A5F8C3D6AC9B}" type="pres">
      <dgm:prSet presAssocID="{619F033C-19AA-4BA7-AB04-2729582FCCE6}" presName="root2" presStyleCnt="0"/>
      <dgm:spPr/>
    </dgm:pt>
    <dgm:pt modelId="{EF5DFBAD-D176-457A-BC4E-9B9F0FDE4C98}" type="pres">
      <dgm:prSet presAssocID="{619F033C-19AA-4BA7-AB04-2729582FCCE6}" presName="LevelTwoTextNode" presStyleLbl="node3" presStyleIdx="4" presStyleCnt="10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AA223C-6CB4-4BBD-A4FF-E447903DB0C0}" type="pres">
      <dgm:prSet presAssocID="{619F033C-19AA-4BA7-AB04-2729582FCCE6}" presName="level3hierChild" presStyleCnt="0"/>
      <dgm:spPr/>
    </dgm:pt>
    <dgm:pt modelId="{E61F0310-81FC-426E-B4AB-32FAFB03F5BE}" type="pres">
      <dgm:prSet presAssocID="{8518063D-BC7A-400D-B47B-215658303924}" presName="conn2-1" presStyleLbl="parChTrans1D3" presStyleIdx="5" presStyleCnt="10"/>
      <dgm:spPr/>
      <dgm:t>
        <a:bodyPr/>
        <a:lstStyle/>
        <a:p>
          <a:endParaRPr lang="en-US"/>
        </a:p>
      </dgm:t>
    </dgm:pt>
    <dgm:pt modelId="{FA38FC78-399E-41FF-9907-3F59D711C0AB}" type="pres">
      <dgm:prSet presAssocID="{8518063D-BC7A-400D-B47B-215658303924}" presName="connTx" presStyleLbl="parChTrans1D3" presStyleIdx="5" presStyleCnt="10"/>
      <dgm:spPr/>
      <dgm:t>
        <a:bodyPr/>
        <a:lstStyle/>
        <a:p>
          <a:endParaRPr lang="en-US"/>
        </a:p>
      </dgm:t>
    </dgm:pt>
    <dgm:pt modelId="{37B0EAA9-2934-4C9F-B4E8-FE90B5EF755A}" type="pres">
      <dgm:prSet presAssocID="{E9F80764-BF07-40DA-B7A9-0BEE61E30DAB}" presName="root2" presStyleCnt="0"/>
      <dgm:spPr/>
    </dgm:pt>
    <dgm:pt modelId="{8173BD42-D503-4E8C-8B69-3A7C49B4BD28}" type="pres">
      <dgm:prSet presAssocID="{E9F80764-BF07-40DA-B7A9-0BEE61E30DAB}" presName="LevelTwoTextNode" presStyleLbl="node3" presStyleIdx="5" presStyleCnt="10" custScaleX="1467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9F7F88-8377-4706-8D86-D33BACFDFCA3}" type="pres">
      <dgm:prSet presAssocID="{E9F80764-BF07-40DA-B7A9-0BEE61E30DAB}" presName="level3hierChild" presStyleCnt="0"/>
      <dgm:spPr/>
    </dgm:pt>
    <dgm:pt modelId="{2C98B9E6-7C72-43C0-AA2A-C39E12C88203}" type="pres">
      <dgm:prSet presAssocID="{E3054387-98CE-4AC0-995B-8E5C2CA82EC2}" presName="conn2-1" presStyleLbl="parChTrans1D2" presStyleIdx="4" presStyleCnt="9"/>
      <dgm:spPr/>
      <dgm:t>
        <a:bodyPr/>
        <a:lstStyle/>
        <a:p>
          <a:endParaRPr lang="en-US"/>
        </a:p>
      </dgm:t>
    </dgm:pt>
    <dgm:pt modelId="{20E24C3A-78AF-4C6E-8D7A-220C23A6315F}" type="pres">
      <dgm:prSet presAssocID="{E3054387-98CE-4AC0-995B-8E5C2CA82EC2}" presName="connTx" presStyleLbl="parChTrans1D2" presStyleIdx="4" presStyleCnt="9"/>
      <dgm:spPr/>
      <dgm:t>
        <a:bodyPr/>
        <a:lstStyle/>
        <a:p>
          <a:endParaRPr lang="en-US"/>
        </a:p>
      </dgm:t>
    </dgm:pt>
    <dgm:pt modelId="{DF4250DA-C0AB-42A8-84C4-C7EF2FF4E035}" type="pres">
      <dgm:prSet presAssocID="{A5E658DE-9C5B-4A4F-8E6E-86449D097C7E}" presName="root2" presStyleCnt="0"/>
      <dgm:spPr/>
    </dgm:pt>
    <dgm:pt modelId="{B115F1EF-5C03-4E70-961A-6D3BB4964A7D}" type="pres">
      <dgm:prSet presAssocID="{A5E658DE-9C5B-4A4F-8E6E-86449D097C7E}" presName="LevelTwoTextNode" presStyleLbl="node2" presStyleIdx="4" presStyleCnt="9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1E1DAB-AD4A-4011-9D2F-37074106AD68}" type="pres">
      <dgm:prSet presAssocID="{A5E658DE-9C5B-4A4F-8E6E-86449D097C7E}" presName="level3hierChild" presStyleCnt="0"/>
      <dgm:spPr/>
    </dgm:pt>
    <dgm:pt modelId="{916D5898-21CA-46BE-96E7-0426E3EE5A94}" type="pres">
      <dgm:prSet presAssocID="{3AFF9895-275C-4F68-8619-5A74B39981EE}" presName="conn2-1" presStyleLbl="parChTrans1D3" presStyleIdx="6" presStyleCnt="10"/>
      <dgm:spPr/>
      <dgm:t>
        <a:bodyPr/>
        <a:lstStyle/>
        <a:p>
          <a:endParaRPr lang="en-US"/>
        </a:p>
      </dgm:t>
    </dgm:pt>
    <dgm:pt modelId="{E15F5009-5C3A-455C-B0ED-5C1D55E86865}" type="pres">
      <dgm:prSet presAssocID="{3AFF9895-275C-4F68-8619-5A74B39981EE}" presName="connTx" presStyleLbl="parChTrans1D3" presStyleIdx="6" presStyleCnt="10"/>
      <dgm:spPr/>
      <dgm:t>
        <a:bodyPr/>
        <a:lstStyle/>
        <a:p>
          <a:endParaRPr lang="en-US"/>
        </a:p>
      </dgm:t>
    </dgm:pt>
    <dgm:pt modelId="{CB2E9502-641A-4C5F-8AC6-046706A07EC2}" type="pres">
      <dgm:prSet presAssocID="{82A9D026-3330-4D7E-9387-955B4ADB3F23}" presName="root2" presStyleCnt="0"/>
      <dgm:spPr/>
    </dgm:pt>
    <dgm:pt modelId="{0AA46D22-764F-45F8-AAA6-3EF1A74ACEF9}" type="pres">
      <dgm:prSet presAssocID="{82A9D026-3330-4D7E-9387-955B4ADB3F23}" presName="LevelTwoTextNode" presStyleLbl="node3" presStyleIdx="6" presStyleCnt="10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F6533D-E4F1-4B4C-91AA-983D07CBE72D}" type="pres">
      <dgm:prSet presAssocID="{82A9D026-3330-4D7E-9387-955B4ADB3F23}" presName="level3hierChild" presStyleCnt="0"/>
      <dgm:spPr/>
    </dgm:pt>
    <dgm:pt modelId="{B01F0D52-AD10-473E-ACBC-D5973599D966}" type="pres">
      <dgm:prSet presAssocID="{176CC5F9-96B3-47D1-A7A6-B72098A1FF1D}" presName="conn2-1" presStyleLbl="parChTrans1D3" presStyleIdx="7" presStyleCnt="10"/>
      <dgm:spPr/>
      <dgm:t>
        <a:bodyPr/>
        <a:lstStyle/>
        <a:p>
          <a:endParaRPr lang="en-US"/>
        </a:p>
      </dgm:t>
    </dgm:pt>
    <dgm:pt modelId="{5EAE50BF-94CC-44C2-9868-779C163C5A23}" type="pres">
      <dgm:prSet presAssocID="{176CC5F9-96B3-47D1-A7A6-B72098A1FF1D}" presName="connTx" presStyleLbl="parChTrans1D3" presStyleIdx="7" presStyleCnt="10"/>
      <dgm:spPr/>
      <dgm:t>
        <a:bodyPr/>
        <a:lstStyle/>
        <a:p>
          <a:endParaRPr lang="en-US"/>
        </a:p>
      </dgm:t>
    </dgm:pt>
    <dgm:pt modelId="{959CEF50-B183-40F9-963E-9E0361D0EA8F}" type="pres">
      <dgm:prSet presAssocID="{88EE643B-CEF5-4188-9726-714A57EC23AD}" presName="root2" presStyleCnt="0"/>
      <dgm:spPr/>
    </dgm:pt>
    <dgm:pt modelId="{38958827-4426-4032-933D-7B8F4F8EEF45}" type="pres">
      <dgm:prSet presAssocID="{88EE643B-CEF5-4188-9726-714A57EC23AD}" presName="LevelTwoTextNode" presStyleLbl="node3" presStyleIdx="7" presStyleCnt="10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59FB41-1C7D-4910-81BD-2BB61D3C6975}" type="pres">
      <dgm:prSet presAssocID="{88EE643B-CEF5-4188-9726-714A57EC23AD}" presName="level3hierChild" presStyleCnt="0"/>
      <dgm:spPr/>
    </dgm:pt>
    <dgm:pt modelId="{2D33C36F-CEC0-4941-BE3A-03908EEB2825}" type="pres">
      <dgm:prSet presAssocID="{37A113FE-6ACC-4B07-B3CD-968EC9F3513F}" presName="conn2-1" presStyleLbl="parChTrans1D3" presStyleIdx="8" presStyleCnt="10"/>
      <dgm:spPr/>
      <dgm:t>
        <a:bodyPr/>
        <a:lstStyle/>
        <a:p>
          <a:endParaRPr lang="en-US"/>
        </a:p>
      </dgm:t>
    </dgm:pt>
    <dgm:pt modelId="{6565D0F3-9D3B-4C8E-9716-73F1946012BD}" type="pres">
      <dgm:prSet presAssocID="{37A113FE-6ACC-4B07-B3CD-968EC9F3513F}" presName="connTx" presStyleLbl="parChTrans1D3" presStyleIdx="8" presStyleCnt="10"/>
      <dgm:spPr/>
      <dgm:t>
        <a:bodyPr/>
        <a:lstStyle/>
        <a:p>
          <a:endParaRPr lang="en-US"/>
        </a:p>
      </dgm:t>
    </dgm:pt>
    <dgm:pt modelId="{A518E0A9-FB53-4048-8AB2-3DCC9C8AC572}" type="pres">
      <dgm:prSet presAssocID="{4673389D-BBC4-44D3-B359-2520B38722D7}" presName="root2" presStyleCnt="0"/>
      <dgm:spPr/>
    </dgm:pt>
    <dgm:pt modelId="{D760E36C-D470-4EF6-90B9-FF14D3AD4D17}" type="pres">
      <dgm:prSet presAssocID="{4673389D-BBC4-44D3-B359-2520B38722D7}" presName="LevelTwoTextNode" presStyleLbl="node3" presStyleIdx="8" presStyleCnt="10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6041EB-1BD0-41E7-B654-F48E9E1C23D8}" type="pres">
      <dgm:prSet presAssocID="{4673389D-BBC4-44D3-B359-2520B38722D7}" presName="level3hierChild" presStyleCnt="0"/>
      <dgm:spPr/>
    </dgm:pt>
    <dgm:pt modelId="{C9B8E1CC-4B36-4B31-BC3C-BF5FEF666618}" type="pres">
      <dgm:prSet presAssocID="{BDD14C99-9C96-40E4-9E15-22E86AEF9A8B}" presName="conn2-1" presStyleLbl="parChTrans1D3" presStyleIdx="9" presStyleCnt="10"/>
      <dgm:spPr/>
      <dgm:t>
        <a:bodyPr/>
        <a:lstStyle/>
        <a:p>
          <a:endParaRPr lang="en-US"/>
        </a:p>
      </dgm:t>
    </dgm:pt>
    <dgm:pt modelId="{940CDA9D-A60D-4A06-B885-1AA06F76FC42}" type="pres">
      <dgm:prSet presAssocID="{BDD14C99-9C96-40E4-9E15-22E86AEF9A8B}" presName="connTx" presStyleLbl="parChTrans1D3" presStyleIdx="9" presStyleCnt="10"/>
      <dgm:spPr/>
      <dgm:t>
        <a:bodyPr/>
        <a:lstStyle/>
        <a:p>
          <a:endParaRPr lang="en-US"/>
        </a:p>
      </dgm:t>
    </dgm:pt>
    <dgm:pt modelId="{73680F82-7E6D-467A-842F-B59AFFE4ED6D}" type="pres">
      <dgm:prSet presAssocID="{96983480-A2A9-446C-A024-00CE24AA6969}" presName="root2" presStyleCnt="0"/>
      <dgm:spPr/>
    </dgm:pt>
    <dgm:pt modelId="{60D13A57-77C9-4D46-B4CC-890053FAB643}" type="pres">
      <dgm:prSet presAssocID="{96983480-A2A9-446C-A024-00CE24AA6969}" presName="LevelTwoTextNode" presStyleLbl="node3" presStyleIdx="9" presStyleCnt="10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6A4567-6C43-4AD4-AD8D-822611EE779B}" type="pres">
      <dgm:prSet presAssocID="{96983480-A2A9-446C-A024-00CE24AA6969}" presName="level3hierChild" presStyleCnt="0"/>
      <dgm:spPr/>
    </dgm:pt>
    <dgm:pt modelId="{A73D9243-FB41-4264-858B-FF3F19426F07}" type="pres">
      <dgm:prSet presAssocID="{DCEFB3E7-1BB8-4D26-8E36-1BAC4A030D4E}" presName="conn2-1" presStyleLbl="parChTrans1D2" presStyleIdx="5" presStyleCnt="9"/>
      <dgm:spPr/>
      <dgm:t>
        <a:bodyPr/>
        <a:lstStyle/>
        <a:p>
          <a:endParaRPr lang="en-US"/>
        </a:p>
      </dgm:t>
    </dgm:pt>
    <dgm:pt modelId="{2B5C8BDB-63D1-4CBA-A9C1-16BC9E148CBC}" type="pres">
      <dgm:prSet presAssocID="{DCEFB3E7-1BB8-4D26-8E36-1BAC4A030D4E}" presName="connTx" presStyleLbl="parChTrans1D2" presStyleIdx="5" presStyleCnt="9"/>
      <dgm:spPr/>
      <dgm:t>
        <a:bodyPr/>
        <a:lstStyle/>
        <a:p>
          <a:endParaRPr lang="en-US"/>
        </a:p>
      </dgm:t>
    </dgm:pt>
    <dgm:pt modelId="{01772284-51A2-46C3-96DF-D44F5A94BE33}" type="pres">
      <dgm:prSet presAssocID="{1510873E-0F1D-4F4C-99DC-B775B017E551}" presName="root2" presStyleCnt="0"/>
      <dgm:spPr/>
    </dgm:pt>
    <dgm:pt modelId="{402AA517-A42A-408A-8070-391BA91E1D09}" type="pres">
      <dgm:prSet presAssocID="{1510873E-0F1D-4F4C-99DC-B775B017E551}" presName="LevelTwoTextNode" presStyleLbl="node2" presStyleIdx="5" presStyleCnt="9" custScaleX="1679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0193CF-8E8E-4654-8375-F40920B151E5}" type="pres">
      <dgm:prSet presAssocID="{1510873E-0F1D-4F4C-99DC-B775B017E551}" presName="level3hierChild" presStyleCnt="0"/>
      <dgm:spPr/>
    </dgm:pt>
    <dgm:pt modelId="{B986ECF0-8979-448D-BA8E-9530954C21E5}" type="pres">
      <dgm:prSet presAssocID="{176B33DF-197F-4317-829B-9EEE09F63C85}" presName="conn2-1" presStyleLbl="parChTrans1D2" presStyleIdx="6" presStyleCnt="9"/>
      <dgm:spPr/>
      <dgm:t>
        <a:bodyPr/>
        <a:lstStyle/>
        <a:p>
          <a:endParaRPr lang="en-US"/>
        </a:p>
      </dgm:t>
    </dgm:pt>
    <dgm:pt modelId="{145C7FEB-CF3D-4797-88F9-A78B2DF3C911}" type="pres">
      <dgm:prSet presAssocID="{176B33DF-197F-4317-829B-9EEE09F63C85}" presName="connTx" presStyleLbl="parChTrans1D2" presStyleIdx="6" presStyleCnt="9"/>
      <dgm:spPr/>
      <dgm:t>
        <a:bodyPr/>
        <a:lstStyle/>
        <a:p>
          <a:endParaRPr lang="en-US"/>
        </a:p>
      </dgm:t>
    </dgm:pt>
    <dgm:pt modelId="{D0F5D0FE-FB4B-410F-8048-F310765EF5EC}" type="pres">
      <dgm:prSet presAssocID="{B1F372DA-4151-46AF-B121-3521C7CD4168}" presName="root2" presStyleCnt="0"/>
      <dgm:spPr/>
    </dgm:pt>
    <dgm:pt modelId="{703F6492-7CAC-453B-9FB0-16C00D8EFBB9}" type="pres">
      <dgm:prSet presAssocID="{B1F372DA-4151-46AF-B121-3521C7CD4168}" presName="LevelTwoTextNode" presStyleLbl="node2" presStyleIdx="6" presStyleCnt="9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1005B4-6588-477D-8781-E8CC04E2A3D2}" type="pres">
      <dgm:prSet presAssocID="{B1F372DA-4151-46AF-B121-3521C7CD4168}" presName="level3hierChild" presStyleCnt="0"/>
      <dgm:spPr/>
    </dgm:pt>
    <dgm:pt modelId="{4FB08885-E859-403A-B531-F577D7402BFA}" type="pres">
      <dgm:prSet presAssocID="{887BBC6E-3A06-4529-98DF-A0FD1F8A068D}" presName="conn2-1" presStyleLbl="parChTrans1D2" presStyleIdx="7" presStyleCnt="9"/>
      <dgm:spPr/>
      <dgm:t>
        <a:bodyPr/>
        <a:lstStyle/>
        <a:p>
          <a:endParaRPr lang="en-US"/>
        </a:p>
      </dgm:t>
    </dgm:pt>
    <dgm:pt modelId="{74A0E9F8-D851-4D3A-96F4-0681761577F3}" type="pres">
      <dgm:prSet presAssocID="{887BBC6E-3A06-4529-98DF-A0FD1F8A068D}" presName="connTx" presStyleLbl="parChTrans1D2" presStyleIdx="7" presStyleCnt="9"/>
      <dgm:spPr/>
      <dgm:t>
        <a:bodyPr/>
        <a:lstStyle/>
        <a:p>
          <a:endParaRPr lang="en-US"/>
        </a:p>
      </dgm:t>
    </dgm:pt>
    <dgm:pt modelId="{E5D00E18-5114-47CC-9703-D6332502C7A9}" type="pres">
      <dgm:prSet presAssocID="{1897B623-7B7E-461C-8B92-C1E8474C3F7F}" presName="root2" presStyleCnt="0"/>
      <dgm:spPr/>
    </dgm:pt>
    <dgm:pt modelId="{CA69A1ED-D6B7-4432-8A1F-7F571F677916}" type="pres">
      <dgm:prSet presAssocID="{1897B623-7B7E-461C-8B92-C1E8474C3F7F}" presName="LevelTwoTextNode" presStyleLbl="node2" presStyleIdx="7" presStyleCnt="9" custScaleX="2346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4BB7ED-F462-4677-90F4-4CAD9C4AADCF}" type="pres">
      <dgm:prSet presAssocID="{1897B623-7B7E-461C-8B92-C1E8474C3F7F}" presName="level3hierChild" presStyleCnt="0"/>
      <dgm:spPr/>
    </dgm:pt>
    <dgm:pt modelId="{80C64FD5-B7DC-4397-ACC1-4B838D7256C6}" type="pres">
      <dgm:prSet presAssocID="{11A48EC6-07B0-4523-98E2-C066EE43FF73}" presName="conn2-1" presStyleLbl="parChTrans1D2" presStyleIdx="8" presStyleCnt="9"/>
      <dgm:spPr/>
      <dgm:t>
        <a:bodyPr/>
        <a:lstStyle/>
        <a:p>
          <a:endParaRPr lang="en-US"/>
        </a:p>
      </dgm:t>
    </dgm:pt>
    <dgm:pt modelId="{BD7AAF90-824F-4D06-8137-A09509A67521}" type="pres">
      <dgm:prSet presAssocID="{11A48EC6-07B0-4523-98E2-C066EE43FF73}" presName="connTx" presStyleLbl="parChTrans1D2" presStyleIdx="8" presStyleCnt="9"/>
      <dgm:spPr/>
      <dgm:t>
        <a:bodyPr/>
        <a:lstStyle/>
        <a:p>
          <a:endParaRPr lang="en-US"/>
        </a:p>
      </dgm:t>
    </dgm:pt>
    <dgm:pt modelId="{F6768A8A-2A28-489C-9C11-0BB814847FBD}" type="pres">
      <dgm:prSet presAssocID="{6DE72DAA-E3EF-4368-ACE6-B55E635B2E83}" presName="root2" presStyleCnt="0"/>
      <dgm:spPr/>
    </dgm:pt>
    <dgm:pt modelId="{238DC05C-8094-4336-8B37-D731758F53D9}" type="pres">
      <dgm:prSet presAssocID="{6DE72DAA-E3EF-4368-ACE6-B55E635B2E83}" presName="LevelTwoTextNode" presStyleLbl="node2" presStyleIdx="8" presStyleCnt="9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DB8DFF-FDF9-4B6F-8A9F-6414C9E7F0EF}" type="pres">
      <dgm:prSet presAssocID="{6DE72DAA-E3EF-4368-ACE6-B55E635B2E83}" presName="level3hierChild" presStyleCnt="0"/>
      <dgm:spPr/>
    </dgm:pt>
  </dgm:ptLst>
  <dgm:cxnLst>
    <dgm:cxn modelId="{B1C62C72-3F05-46E8-B079-7A52D0817362}" type="presOf" srcId="{A42817BC-7BE0-4854-881C-D5EC681B28B2}" destId="{99E87BD6-B964-4A16-9971-F6D82B4990E6}" srcOrd="1" destOrd="0" presId="urn:microsoft.com/office/officeart/2008/layout/HorizontalMultiLevelHierarchy"/>
    <dgm:cxn modelId="{5D88FE39-D861-49C6-BC31-26F185381750}" type="presOf" srcId="{11A48EC6-07B0-4523-98E2-C066EE43FF73}" destId="{80C64FD5-B7DC-4397-ACC1-4B838D7256C6}" srcOrd="0" destOrd="0" presId="urn:microsoft.com/office/officeart/2008/layout/HorizontalMultiLevelHierarchy"/>
    <dgm:cxn modelId="{24B3E10F-540C-4527-8FCC-79ED62C121D4}" srcId="{154695D1-A603-4333-9E66-A2B008D97D32}" destId="{C5142DC8-0494-424F-8848-E0D20A533EF8}" srcOrd="1" destOrd="0" parTransId="{03AAAC19-1A2D-42E3-B7C1-609E88C06FEB}" sibTransId="{CF07F3EA-E48B-4C52-A9D2-20C68FD2BCFB}"/>
    <dgm:cxn modelId="{3288DBB7-D2F8-4A58-8AF6-6D723F0F7DC7}" srcId="{FDCFF985-AF6A-442C-84D3-DE906FE0E895}" destId="{FFA67DE5-5092-4DC0-AC3B-B83C9F15BBFF}" srcOrd="3" destOrd="0" parTransId="{AE101B64-E90A-40BB-A988-3A5AC3A32F8E}" sibTransId="{67E3BE72-55E2-4798-9306-85D0E476D7BE}"/>
    <dgm:cxn modelId="{7960E917-DE35-45D5-954F-1D342F4A7B79}" type="presOf" srcId="{08E7D3AE-2CFC-4193-BCE3-F9FFF6326DE5}" destId="{AC793641-CFE6-4089-969B-E6C2717EB5AF}" srcOrd="0" destOrd="0" presId="urn:microsoft.com/office/officeart/2008/layout/HorizontalMultiLevelHierarchy"/>
    <dgm:cxn modelId="{82FD7F26-50DC-44F6-A6A8-A4024D63EB65}" type="presOf" srcId="{E3182527-C5AE-4C67-A64A-2049093F4A24}" destId="{450BA443-B17B-4C58-BC25-55034932198E}" srcOrd="0" destOrd="0" presId="urn:microsoft.com/office/officeart/2008/layout/HorizontalMultiLevelHierarchy"/>
    <dgm:cxn modelId="{1220FC81-A5D1-496A-8DFB-E779B11DB6EB}" type="presOf" srcId="{96983480-A2A9-446C-A024-00CE24AA6969}" destId="{60D13A57-77C9-4D46-B4CC-890053FAB643}" srcOrd="0" destOrd="0" presId="urn:microsoft.com/office/officeart/2008/layout/HorizontalMultiLevelHierarchy"/>
    <dgm:cxn modelId="{48F4DE13-02D5-4363-B310-2E8612E16786}" srcId="{A5E658DE-9C5B-4A4F-8E6E-86449D097C7E}" destId="{88EE643B-CEF5-4188-9726-714A57EC23AD}" srcOrd="1" destOrd="0" parTransId="{176CC5F9-96B3-47D1-A7A6-B72098A1FF1D}" sibTransId="{EA3C33D8-963F-4F41-B390-2CF5FF804646}"/>
    <dgm:cxn modelId="{297F959A-4A43-44B6-9204-C53EE492399F}" type="presOf" srcId="{03AAAC19-1A2D-42E3-B7C1-609E88C06FEB}" destId="{096581F6-AEF6-41F8-9A55-3267FEDEE378}" srcOrd="0" destOrd="0" presId="urn:microsoft.com/office/officeart/2008/layout/HorizontalMultiLevelHierarchy"/>
    <dgm:cxn modelId="{2D3DE42E-6948-4BD1-801F-B421EEE065C5}" type="presOf" srcId="{176CC5F9-96B3-47D1-A7A6-B72098A1FF1D}" destId="{B01F0D52-AD10-473E-ACBC-D5973599D966}" srcOrd="0" destOrd="0" presId="urn:microsoft.com/office/officeart/2008/layout/HorizontalMultiLevelHierarchy"/>
    <dgm:cxn modelId="{05BF4267-504C-4B96-9D62-1EE8F4B4DBF0}" type="presOf" srcId="{A6290C58-0256-4188-984B-0EAA92A183D0}" destId="{40E8FCAE-4606-49D3-929D-55BC5D7B0B60}" srcOrd="0" destOrd="0" presId="urn:microsoft.com/office/officeart/2008/layout/HorizontalMultiLevelHierarchy"/>
    <dgm:cxn modelId="{2857297A-BE35-418B-A460-F17699E004FE}" type="presOf" srcId="{3AFF9895-275C-4F68-8619-5A74B39981EE}" destId="{916D5898-21CA-46BE-96E7-0426E3EE5A94}" srcOrd="0" destOrd="0" presId="urn:microsoft.com/office/officeart/2008/layout/HorizontalMultiLevelHierarchy"/>
    <dgm:cxn modelId="{0EE6FDF8-4B62-4EFE-A8F9-F3845422595E}" type="presOf" srcId="{ED178718-3B55-48EE-936C-D364D4A7FAF9}" destId="{44E4C081-CE37-493E-A4DD-46E0AC2D39AB}" srcOrd="0" destOrd="0" presId="urn:microsoft.com/office/officeart/2008/layout/HorizontalMultiLevelHierarchy"/>
    <dgm:cxn modelId="{B17E543C-0D75-4724-AD66-CA97DBC89FBC}" type="presOf" srcId="{176B33DF-197F-4317-829B-9EEE09F63C85}" destId="{B986ECF0-8979-448D-BA8E-9530954C21E5}" srcOrd="0" destOrd="0" presId="urn:microsoft.com/office/officeart/2008/layout/HorizontalMultiLevelHierarchy"/>
    <dgm:cxn modelId="{AA9AA5FA-02B5-4D7E-AC66-B1D9A26343FF}" type="presOf" srcId="{AE101B64-E90A-40BB-A988-3A5AC3A32F8E}" destId="{D9F74F8B-2FA5-4265-BEF8-8D086F5CD148}" srcOrd="1" destOrd="0" presId="urn:microsoft.com/office/officeart/2008/layout/HorizontalMultiLevelHierarchy"/>
    <dgm:cxn modelId="{7F07C4BE-4D24-49B2-B682-C6AD132B6711}" type="presOf" srcId="{8DF39F0D-67D5-480D-ACD1-8E5D39F9CE8E}" destId="{8025F1B9-860F-4C47-8F26-DFA59C26A51C}" srcOrd="0" destOrd="0" presId="urn:microsoft.com/office/officeart/2008/layout/HorizontalMultiLevelHierarchy"/>
    <dgm:cxn modelId="{75AFF476-E710-42E4-A246-368D9B953F60}" type="presOf" srcId="{DCEFB3E7-1BB8-4D26-8E36-1BAC4A030D4E}" destId="{2B5C8BDB-63D1-4CBA-A9C1-16BC9E148CBC}" srcOrd="1" destOrd="0" presId="urn:microsoft.com/office/officeart/2008/layout/HorizontalMultiLevelHierarchy"/>
    <dgm:cxn modelId="{DB614D94-5C61-4026-99D5-426A9ABF9B29}" type="presOf" srcId="{E3182527-C5AE-4C67-A64A-2049093F4A24}" destId="{BC0B41E7-2265-46D4-B106-31D6D30B67BB}" srcOrd="1" destOrd="0" presId="urn:microsoft.com/office/officeart/2008/layout/HorizontalMultiLevelHierarchy"/>
    <dgm:cxn modelId="{06D34F4F-08F8-45B3-876F-0524EFF34716}" srcId="{FDCFF985-AF6A-442C-84D3-DE906FE0E895}" destId="{8DF39F0D-67D5-480D-ACD1-8E5D39F9CE8E}" srcOrd="1" destOrd="0" parTransId="{B915F07B-C62A-4F27-8452-E8F5C338AFFC}" sibTransId="{7D040FA7-A638-4F1E-9BFA-D0E02F808EED}"/>
    <dgm:cxn modelId="{155619C8-52FB-4A15-BB9A-4E57F4D42A9A}" type="presOf" srcId="{1897B623-7B7E-461C-8B92-C1E8474C3F7F}" destId="{CA69A1ED-D6B7-4432-8A1F-7F571F677916}" srcOrd="0" destOrd="0" presId="urn:microsoft.com/office/officeart/2008/layout/HorizontalMultiLevelHierarchy"/>
    <dgm:cxn modelId="{0E21252A-A604-49F0-AF19-510D111BA644}" type="presOf" srcId="{C5142DC8-0494-424F-8848-E0D20A533EF8}" destId="{79E788CB-C849-4510-8E41-F1619A2A5763}" srcOrd="0" destOrd="0" presId="urn:microsoft.com/office/officeart/2008/layout/HorizontalMultiLevelHierarchy"/>
    <dgm:cxn modelId="{8A4D5DB0-655D-4ABD-9B91-FFB847288ED8}" type="presOf" srcId="{4673389D-BBC4-44D3-B359-2520B38722D7}" destId="{D760E36C-D470-4EF6-90B9-FF14D3AD4D17}" srcOrd="0" destOrd="0" presId="urn:microsoft.com/office/officeart/2008/layout/HorizontalMultiLevelHierarchy"/>
    <dgm:cxn modelId="{FA24AF81-8015-4F15-8686-176761357CD0}" srcId="{FFA67DE5-5092-4DC0-AC3B-B83C9F15BBFF}" destId="{619F033C-19AA-4BA7-AB04-2729582FCCE6}" srcOrd="2" destOrd="0" parTransId="{93DE29E9-974A-41EC-A616-E08C710FCDC1}" sibTransId="{A010797B-0494-4FD2-A088-3D830CA80961}"/>
    <dgm:cxn modelId="{F85CDEBC-B1A2-41D7-AF28-0C4A2956EEDF}" type="presOf" srcId="{93DE29E9-974A-41EC-A616-E08C710FCDC1}" destId="{7EAB4DF8-58F5-4DA9-B06B-A74A677FC4C4}" srcOrd="1" destOrd="0" presId="urn:microsoft.com/office/officeart/2008/layout/HorizontalMultiLevelHierarchy"/>
    <dgm:cxn modelId="{13EC49DA-3DC8-42F4-9ADD-A19BD3A13C1D}" type="presOf" srcId="{FC130FA1-9316-4B9F-888B-46BC60D65F7D}" destId="{201FCAFE-9525-48CA-A634-861142B277BA}" srcOrd="0" destOrd="0" presId="urn:microsoft.com/office/officeart/2008/layout/HorizontalMultiLevelHierarchy"/>
    <dgm:cxn modelId="{502C8AAE-64AA-44B6-BAB3-4AB4E0360824}" type="presOf" srcId="{37A113FE-6ACC-4B07-B3CD-968EC9F3513F}" destId="{6565D0F3-9D3B-4C8E-9716-73F1946012BD}" srcOrd="1" destOrd="0" presId="urn:microsoft.com/office/officeart/2008/layout/HorizontalMultiLevelHierarchy"/>
    <dgm:cxn modelId="{D730C441-B493-4B2A-A2AD-38873AB88D14}" type="presOf" srcId="{BDD14C99-9C96-40E4-9E15-22E86AEF9A8B}" destId="{C9B8E1CC-4B36-4B31-BC3C-BF5FEF666618}" srcOrd="0" destOrd="0" presId="urn:microsoft.com/office/officeart/2008/layout/HorizontalMultiLevelHierarchy"/>
    <dgm:cxn modelId="{1423AC43-E006-464C-99DB-81F27216C5D1}" type="presOf" srcId="{B915F07B-C62A-4F27-8452-E8F5C338AFFC}" destId="{56E3FB4E-18B1-48E9-9D9F-82270FBD2A2E}" srcOrd="1" destOrd="0" presId="urn:microsoft.com/office/officeart/2008/layout/HorizontalMultiLevelHierarchy"/>
    <dgm:cxn modelId="{E43175EC-BBEE-4A0C-B892-69810781AE67}" srcId="{FDCFF985-AF6A-442C-84D3-DE906FE0E895}" destId="{1897B623-7B7E-461C-8B92-C1E8474C3F7F}" srcOrd="7" destOrd="0" parTransId="{887BBC6E-3A06-4529-98DF-A0FD1F8A068D}" sibTransId="{8DA2E371-D0DF-4498-BEF2-CB670E6AC036}"/>
    <dgm:cxn modelId="{0A29C5CC-820C-4AA6-A88C-EC59613A3900}" type="presOf" srcId="{B915F07B-C62A-4F27-8452-E8F5C338AFFC}" destId="{1E168039-E01B-4827-8A37-50B45737E519}" srcOrd="0" destOrd="0" presId="urn:microsoft.com/office/officeart/2008/layout/HorizontalMultiLevelHierarchy"/>
    <dgm:cxn modelId="{3A42C04E-C7A2-42AD-A994-7643A1D4FE03}" type="presOf" srcId="{E9F80764-BF07-40DA-B7A9-0BEE61E30DAB}" destId="{8173BD42-D503-4E8C-8B69-3A7C49B4BD28}" srcOrd="0" destOrd="0" presId="urn:microsoft.com/office/officeart/2008/layout/HorizontalMultiLevelHierarchy"/>
    <dgm:cxn modelId="{1A0956EA-92EF-490D-88D8-85343CE363EB}" srcId="{FDCFF985-AF6A-442C-84D3-DE906FE0E895}" destId="{154695D1-A603-4333-9E66-A2B008D97D32}" srcOrd="2" destOrd="0" parTransId="{1D22EDC1-A00D-4EF2-94AA-B3F17DA6FC3A}" sibTransId="{529A28BE-3107-438F-9CD2-4520F09C175E}"/>
    <dgm:cxn modelId="{3025F27A-DEE6-4109-B789-EFD26B866468}" type="presOf" srcId="{176CC5F9-96B3-47D1-A7A6-B72098A1FF1D}" destId="{5EAE50BF-94CC-44C2-9868-779C163C5A23}" srcOrd="1" destOrd="0" presId="urn:microsoft.com/office/officeart/2008/layout/HorizontalMultiLevelHierarchy"/>
    <dgm:cxn modelId="{9310275C-C3C6-434D-81B9-846DED08D0DE}" type="presOf" srcId="{AE101B64-E90A-40BB-A988-3A5AC3A32F8E}" destId="{3A826F1C-EF99-4815-856C-9889ED8285F8}" srcOrd="0" destOrd="0" presId="urn:microsoft.com/office/officeart/2008/layout/HorizontalMultiLevelHierarchy"/>
    <dgm:cxn modelId="{117C25A5-32C7-4B84-94A3-B9E6E74C0959}" type="presOf" srcId="{887BBC6E-3A06-4529-98DF-A0FD1F8A068D}" destId="{4FB08885-E859-403A-B531-F577D7402BFA}" srcOrd="0" destOrd="0" presId="urn:microsoft.com/office/officeart/2008/layout/HorizontalMultiLevelHierarchy"/>
    <dgm:cxn modelId="{C602B9CD-820D-4EAF-8154-1081BBE6DDA2}" type="presOf" srcId="{DA5223E7-DDDF-4D66-904C-F21480634F9B}" destId="{10ABF7EF-C175-404D-A756-D2A3108075ED}" srcOrd="0" destOrd="0" presId="urn:microsoft.com/office/officeart/2008/layout/HorizontalMultiLevelHierarchy"/>
    <dgm:cxn modelId="{0951578C-B82A-4FEE-BB03-4D30E1DF9C45}" type="presOf" srcId="{8F80D562-ECCC-42B1-8B77-ACB83BB86BC5}" destId="{84B364F7-EC17-4D48-A61F-9F304BC71813}" srcOrd="0" destOrd="0" presId="urn:microsoft.com/office/officeart/2008/layout/HorizontalMultiLevelHierarchy"/>
    <dgm:cxn modelId="{D004682F-E494-461E-86A0-DDFF36E1A229}" type="presOf" srcId="{FFA67DE5-5092-4DC0-AC3B-B83C9F15BBFF}" destId="{156C7A62-E621-4C9E-8725-6411FD80C7C2}" srcOrd="0" destOrd="0" presId="urn:microsoft.com/office/officeart/2008/layout/HorizontalMultiLevelHierarchy"/>
    <dgm:cxn modelId="{55297FD2-BD2B-4752-8ADE-562C66BDE127}" srcId="{154695D1-A603-4333-9E66-A2B008D97D32}" destId="{A6290C58-0256-4188-984B-0EAA92A183D0}" srcOrd="0" destOrd="0" parTransId="{08E7D3AE-2CFC-4193-BCE3-F9FFF6326DE5}" sibTransId="{D5E99D2D-20FE-407E-82A1-2D59975585F3}"/>
    <dgm:cxn modelId="{65CACE36-AEAF-4D1C-BD35-874CE9D06682}" srcId="{6F82F33B-7203-4F55-AEE1-BADF04D9C078}" destId="{8F80D562-ECCC-42B1-8B77-ACB83BB86BC5}" srcOrd="0" destOrd="0" parTransId="{A42817BC-7BE0-4854-881C-D5EC681B28B2}" sibTransId="{67CEAAE4-7BD0-46B7-8980-7E8D889C12F7}"/>
    <dgm:cxn modelId="{F9767180-B96F-438B-BECB-D416B7696685}" type="presOf" srcId="{8518063D-BC7A-400D-B47B-215658303924}" destId="{FA38FC78-399E-41FF-9907-3F59D711C0AB}" srcOrd="1" destOrd="0" presId="urn:microsoft.com/office/officeart/2008/layout/HorizontalMultiLevelHierarchy"/>
    <dgm:cxn modelId="{F21F87AA-AB8B-43BC-B85E-05ED464326E9}" type="presOf" srcId="{1D22EDC1-A00D-4EF2-94AA-B3F17DA6FC3A}" destId="{9BD0747B-A401-44E5-B2C0-1E96DF885DED}" srcOrd="0" destOrd="0" presId="urn:microsoft.com/office/officeart/2008/layout/HorizontalMultiLevelHierarchy"/>
    <dgm:cxn modelId="{89AB201E-0838-4712-AEC1-80B5656E7F1D}" type="presOf" srcId="{887BBC6E-3A06-4529-98DF-A0FD1F8A068D}" destId="{74A0E9F8-D851-4D3A-96F4-0681761577F3}" srcOrd="1" destOrd="0" presId="urn:microsoft.com/office/officeart/2008/layout/HorizontalMultiLevelHierarchy"/>
    <dgm:cxn modelId="{CFD4EF56-D994-430D-9426-DC1C92ABEF9C}" srcId="{FDCFF985-AF6A-442C-84D3-DE906FE0E895}" destId="{B1F372DA-4151-46AF-B121-3521C7CD4168}" srcOrd="6" destOrd="0" parTransId="{176B33DF-197F-4317-829B-9EEE09F63C85}" sibTransId="{1C648802-FD0E-4AB6-829E-9D93B3A03269}"/>
    <dgm:cxn modelId="{92000538-BFB9-4446-B230-9FE89BB0B708}" type="presOf" srcId="{F77D92AC-04C5-4160-9038-1FC5E470C6DE}" destId="{CCA4F9F6-D1B0-49B9-8E6C-8DB592BC0466}" srcOrd="0" destOrd="0" presId="urn:microsoft.com/office/officeart/2008/layout/HorizontalMultiLevelHierarchy"/>
    <dgm:cxn modelId="{74578111-913F-4526-9A03-B44708A68BBF}" srcId="{6F82F33B-7203-4F55-AEE1-BADF04D9C078}" destId="{ED178718-3B55-48EE-936C-D364D4A7FAF9}" srcOrd="1" destOrd="0" parTransId="{F77D92AC-04C5-4160-9038-1FC5E470C6DE}" sibTransId="{EED84379-5298-4F9B-B4A6-8E939689EF79}"/>
    <dgm:cxn modelId="{3854A19F-2DC3-423F-B130-F2264CA68335}" type="presOf" srcId="{93DE29E9-974A-41EC-A616-E08C710FCDC1}" destId="{BCFE1293-2AB8-4B5F-AC6F-6CD6B16F0352}" srcOrd="0" destOrd="0" presId="urn:microsoft.com/office/officeart/2008/layout/HorizontalMultiLevelHierarchy"/>
    <dgm:cxn modelId="{62C745C5-A698-4316-82C1-F1416264A291}" type="presOf" srcId="{11A48EC6-07B0-4523-98E2-C066EE43FF73}" destId="{BD7AAF90-824F-4D06-8137-A09509A67521}" srcOrd="1" destOrd="0" presId="urn:microsoft.com/office/officeart/2008/layout/HorizontalMultiLevelHierarchy"/>
    <dgm:cxn modelId="{7A42181F-73F3-4101-AF34-28FB7E7CE27B}" type="presOf" srcId="{03AAAC19-1A2D-42E3-B7C1-609E88C06FEB}" destId="{40CDE0E4-06E7-4859-8933-FAEFAFE3D1D8}" srcOrd="1" destOrd="0" presId="urn:microsoft.com/office/officeart/2008/layout/HorizontalMultiLevelHierarchy"/>
    <dgm:cxn modelId="{1787994B-1750-446A-877B-59E249DCB873}" type="presOf" srcId="{E3054387-98CE-4AC0-995B-8E5C2CA82EC2}" destId="{20E24C3A-78AF-4C6E-8D7A-220C23A6315F}" srcOrd="1" destOrd="0" presId="urn:microsoft.com/office/officeart/2008/layout/HorizontalMultiLevelHierarchy"/>
    <dgm:cxn modelId="{92C88B16-558B-43BC-AD8A-D2EFF6E371B5}" type="presOf" srcId="{A42817BC-7BE0-4854-881C-D5EC681B28B2}" destId="{6F8DC0C4-D174-4319-A634-AB0E6E25C94A}" srcOrd="0" destOrd="0" presId="urn:microsoft.com/office/officeart/2008/layout/HorizontalMultiLevelHierarchy"/>
    <dgm:cxn modelId="{777645F8-480B-4E85-AF6D-BC9EE3ABD2FC}" type="presOf" srcId="{82A9D026-3330-4D7E-9387-955B4ADB3F23}" destId="{0AA46D22-764F-45F8-AAA6-3EF1A74ACEF9}" srcOrd="0" destOrd="0" presId="urn:microsoft.com/office/officeart/2008/layout/HorizontalMultiLevelHierarchy"/>
    <dgm:cxn modelId="{3955488C-5474-4746-90C4-22C40AF04611}" type="presOf" srcId="{6DE72DAA-E3EF-4368-ACE6-B55E635B2E83}" destId="{238DC05C-8094-4336-8B37-D731758F53D9}" srcOrd="0" destOrd="0" presId="urn:microsoft.com/office/officeart/2008/layout/HorizontalMultiLevelHierarchy"/>
    <dgm:cxn modelId="{FECB15B3-BEFC-4772-94D3-2E2FCF9F9090}" type="presOf" srcId="{A5E658DE-9C5B-4A4F-8E6E-86449D097C7E}" destId="{B115F1EF-5C03-4E70-961A-6D3BB4964A7D}" srcOrd="0" destOrd="0" presId="urn:microsoft.com/office/officeart/2008/layout/HorizontalMultiLevelHierarchy"/>
    <dgm:cxn modelId="{C2C51B2D-424A-427E-BE7F-A56CA8813A32}" type="presOf" srcId="{91EA72E3-2A3E-4928-9FEC-D421740A3113}" destId="{19A678C1-77FC-43B2-B88A-135B06A11D8A}" srcOrd="0" destOrd="0" presId="urn:microsoft.com/office/officeart/2008/layout/HorizontalMultiLevelHierarchy"/>
    <dgm:cxn modelId="{3D722561-3A0B-4E64-BB71-569238E8263F}" srcId="{FFA67DE5-5092-4DC0-AC3B-B83C9F15BBFF}" destId="{6F82F33B-7203-4F55-AEE1-BADF04D9C078}" srcOrd="0" destOrd="0" parTransId="{91EA72E3-2A3E-4928-9FEC-D421740A3113}" sibTransId="{95159295-EE6B-4609-A62B-D443BA217EEB}"/>
    <dgm:cxn modelId="{770FC71D-EAAF-4023-8702-407332425F2A}" srcId="{DA5223E7-DDDF-4D66-904C-F21480634F9B}" destId="{FDCFF985-AF6A-442C-84D3-DE906FE0E895}" srcOrd="0" destOrd="0" parTransId="{28B5C94A-08A2-4902-8274-79784B727E77}" sibTransId="{C2E8D6F1-AD57-4E79-AE2C-1BE06FFC3A90}"/>
    <dgm:cxn modelId="{386F1E2B-CFF6-42C3-AB18-74BFB90DCE24}" type="presOf" srcId="{EEB75CA0-3C7E-4A68-9202-B991841A9AB3}" destId="{27ED38E0-97C7-467D-83C2-6CE10F27EC98}" srcOrd="1" destOrd="0" presId="urn:microsoft.com/office/officeart/2008/layout/HorizontalMultiLevelHierarchy"/>
    <dgm:cxn modelId="{C915B32F-7E65-4763-BBC5-77F1FB865946}" srcId="{A5E658DE-9C5B-4A4F-8E6E-86449D097C7E}" destId="{96983480-A2A9-446C-A024-00CE24AA6969}" srcOrd="3" destOrd="0" parTransId="{BDD14C99-9C96-40E4-9E15-22E86AEF9A8B}" sibTransId="{B1C75279-B04B-492F-908D-9158A20334E1}"/>
    <dgm:cxn modelId="{F27832B3-F134-4873-B26E-ABC9D0115DBD}" type="presOf" srcId="{BDD14C99-9C96-40E4-9E15-22E86AEF9A8B}" destId="{940CDA9D-A60D-4A06-B885-1AA06F76FC42}" srcOrd="1" destOrd="0" presId="urn:microsoft.com/office/officeart/2008/layout/HorizontalMultiLevelHierarchy"/>
    <dgm:cxn modelId="{3C404DA6-DFD0-4CDD-88C3-BD634388EE2D}" srcId="{FDCFF985-AF6A-442C-84D3-DE906FE0E895}" destId="{1510873E-0F1D-4F4C-99DC-B775B017E551}" srcOrd="5" destOrd="0" parTransId="{DCEFB3E7-1BB8-4D26-8E36-1BAC4A030D4E}" sibTransId="{F56CD9B9-6882-4E5F-9A2C-7C6178034150}"/>
    <dgm:cxn modelId="{B77E14C4-C9A1-49D9-A2F7-22F9FF9AC1FA}" type="presOf" srcId="{1D22EDC1-A00D-4EF2-94AA-B3F17DA6FC3A}" destId="{235BA42B-8D5D-499A-8E95-04F59C98BAFF}" srcOrd="1" destOrd="0" presId="urn:microsoft.com/office/officeart/2008/layout/HorizontalMultiLevelHierarchy"/>
    <dgm:cxn modelId="{2063C6D6-6269-4940-AA07-615B4C976687}" type="presOf" srcId="{619F033C-19AA-4BA7-AB04-2729582FCCE6}" destId="{EF5DFBAD-D176-457A-BC4E-9B9F0FDE4C98}" srcOrd="0" destOrd="0" presId="urn:microsoft.com/office/officeart/2008/layout/HorizontalMultiLevelHierarchy"/>
    <dgm:cxn modelId="{D189487A-580F-4A54-9440-AC2E638ED6F5}" type="presOf" srcId="{154695D1-A603-4333-9E66-A2B008D97D32}" destId="{C03A8250-EB24-4A69-A768-BCFD6C5FF7E6}" srcOrd="0" destOrd="0" presId="urn:microsoft.com/office/officeart/2008/layout/HorizontalMultiLevelHierarchy"/>
    <dgm:cxn modelId="{18A2259B-306F-4CCF-9C5A-F851E98ABC34}" type="presOf" srcId="{F77D92AC-04C5-4160-9038-1FC5E470C6DE}" destId="{2B93A6AE-6C30-4DFE-8AE5-0BD17BE65436}" srcOrd="1" destOrd="0" presId="urn:microsoft.com/office/officeart/2008/layout/HorizontalMultiLevelHierarchy"/>
    <dgm:cxn modelId="{01280726-2D2C-40DC-9051-5E583A5B2447}" srcId="{A5E658DE-9C5B-4A4F-8E6E-86449D097C7E}" destId="{4673389D-BBC4-44D3-B359-2520B38722D7}" srcOrd="2" destOrd="0" parTransId="{37A113FE-6ACC-4B07-B3CD-968EC9F3513F}" sibTransId="{82DE6A76-D591-45BB-8BE8-35CB6D5A64C8}"/>
    <dgm:cxn modelId="{958123F1-9E55-4A06-85A7-77E13A4F4542}" type="presOf" srcId="{08E7D3AE-2CFC-4193-BCE3-F9FFF6326DE5}" destId="{A168339B-CD6F-49C8-B65B-B193DDA4CCC1}" srcOrd="1" destOrd="0" presId="urn:microsoft.com/office/officeart/2008/layout/HorizontalMultiLevelHierarchy"/>
    <dgm:cxn modelId="{0A17814E-C073-45FE-A3BE-56258B1CA8ED}" type="presOf" srcId="{3AFF9895-275C-4F68-8619-5A74B39981EE}" destId="{E15F5009-5C3A-455C-B0ED-5C1D55E86865}" srcOrd="1" destOrd="0" presId="urn:microsoft.com/office/officeart/2008/layout/HorizontalMultiLevelHierarchy"/>
    <dgm:cxn modelId="{028AE39E-2379-4691-9246-18942D011921}" srcId="{FFA67DE5-5092-4DC0-AC3B-B83C9F15BBFF}" destId="{FC130FA1-9316-4B9F-888B-46BC60D65F7D}" srcOrd="1" destOrd="0" parTransId="{EEB75CA0-3C7E-4A68-9202-B991841A9AB3}" sibTransId="{A90CB135-1673-4D87-B413-9A1B74F7BE3C}"/>
    <dgm:cxn modelId="{6B15AAAF-DE4F-4B57-BFE9-924C0BCE31CF}" type="presOf" srcId="{1510873E-0F1D-4F4C-99DC-B775B017E551}" destId="{402AA517-A42A-408A-8070-391BA91E1D09}" srcOrd="0" destOrd="0" presId="urn:microsoft.com/office/officeart/2008/layout/HorizontalMultiLevelHierarchy"/>
    <dgm:cxn modelId="{BFA5CCBE-F694-49F9-94EA-44B9A2358023}" type="presOf" srcId="{37A113FE-6ACC-4B07-B3CD-968EC9F3513F}" destId="{2D33C36F-CEC0-4941-BE3A-03908EEB2825}" srcOrd="0" destOrd="0" presId="urn:microsoft.com/office/officeart/2008/layout/HorizontalMultiLevelHierarchy"/>
    <dgm:cxn modelId="{9899C10D-07C6-45E5-8656-54E838C936DE}" type="presOf" srcId="{88EE643B-CEF5-4188-9726-714A57EC23AD}" destId="{38958827-4426-4032-933D-7B8F4F8EEF45}" srcOrd="0" destOrd="0" presId="urn:microsoft.com/office/officeart/2008/layout/HorizontalMultiLevelHierarchy"/>
    <dgm:cxn modelId="{72669B93-1488-4FB7-B461-90BED21DD4C3}" type="presOf" srcId="{B1F372DA-4151-46AF-B121-3521C7CD4168}" destId="{703F6492-7CAC-453B-9FB0-16C00D8EFBB9}" srcOrd="0" destOrd="0" presId="urn:microsoft.com/office/officeart/2008/layout/HorizontalMultiLevelHierarchy"/>
    <dgm:cxn modelId="{7FEFBA16-5565-45C5-AE52-FAB1ACD2FB70}" type="presOf" srcId="{6F82F33B-7203-4F55-AEE1-BADF04D9C078}" destId="{7691E741-F8B2-4993-AF00-EC2226E6F472}" srcOrd="0" destOrd="0" presId="urn:microsoft.com/office/officeart/2008/layout/HorizontalMultiLevelHierarchy"/>
    <dgm:cxn modelId="{5705D47A-0B83-4E7D-8A6C-92F58E36605D}" type="presOf" srcId="{EEB75CA0-3C7E-4A68-9202-B991841A9AB3}" destId="{14B0F3A7-30E9-4507-9A2F-6912A18908FE}" srcOrd="0" destOrd="0" presId="urn:microsoft.com/office/officeart/2008/layout/HorizontalMultiLevelHierarchy"/>
    <dgm:cxn modelId="{33424F67-CF25-45F3-8F4D-BFDE81607A28}" srcId="{FDCFF985-AF6A-442C-84D3-DE906FE0E895}" destId="{A5E658DE-9C5B-4A4F-8E6E-86449D097C7E}" srcOrd="4" destOrd="0" parTransId="{E3054387-98CE-4AC0-995B-8E5C2CA82EC2}" sibTransId="{EF5591AB-1E2A-4AAD-850A-6259262FC1CB}"/>
    <dgm:cxn modelId="{323C6715-A9B0-4870-A742-9853617F7CB7}" type="presOf" srcId="{E3054387-98CE-4AC0-995B-8E5C2CA82EC2}" destId="{2C98B9E6-7C72-43C0-AA2A-C39E12C88203}" srcOrd="0" destOrd="0" presId="urn:microsoft.com/office/officeart/2008/layout/HorizontalMultiLevelHierarchy"/>
    <dgm:cxn modelId="{4F94AA40-E107-4BD3-8C93-B3A05A119070}" type="presOf" srcId="{91EA72E3-2A3E-4928-9FEC-D421740A3113}" destId="{97C2C54E-8CBE-4F05-BBB6-665920A70888}" srcOrd="1" destOrd="0" presId="urn:microsoft.com/office/officeart/2008/layout/HorizontalMultiLevelHierarchy"/>
    <dgm:cxn modelId="{6C452294-E0BF-47AA-AD62-1BE3901D88A4}" type="presOf" srcId="{8518063D-BC7A-400D-B47B-215658303924}" destId="{E61F0310-81FC-426E-B4AB-32FAFB03F5BE}" srcOrd="0" destOrd="0" presId="urn:microsoft.com/office/officeart/2008/layout/HorizontalMultiLevelHierarchy"/>
    <dgm:cxn modelId="{609A5F80-B348-4C6B-B45C-FD310D78D7BA}" type="presOf" srcId="{A933B798-B580-46A8-A30D-35616A15DCC0}" destId="{6F8EDA1C-B9D6-4159-864F-D6431EA8373A}" srcOrd="0" destOrd="0" presId="urn:microsoft.com/office/officeart/2008/layout/HorizontalMultiLevelHierarchy"/>
    <dgm:cxn modelId="{8EBC2D1F-F1DD-459B-A89F-B865D3B4CB5D}" type="presOf" srcId="{FDCFF985-AF6A-442C-84D3-DE906FE0E895}" destId="{CAD79160-1660-48AE-B078-A5B68D268E8B}" srcOrd="0" destOrd="0" presId="urn:microsoft.com/office/officeart/2008/layout/HorizontalMultiLevelHierarchy"/>
    <dgm:cxn modelId="{9A9F8B93-BE75-4261-A1FE-7F59C343E77F}" type="presOf" srcId="{176B33DF-197F-4317-829B-9EEE09F63C85}" destId="{145C7FEB-CF3D-4797-88F9-A78B2DF3C911}" srcOrd="1" destOrd="0" presId="urn:microsoft.com/office/officeart/2008/layout/HorizontalMultiLevelHierarchy"/>
    <dgm:cxn modelId="{704C04B1-F5E2-4D26-9205-7B12537F2548}" srcId="{FDCFF985-AF6A-442C-84D3-DE906FE0E895}" destId="{A933B798-B580-46A8-A30D-35616A15DCC0}" srcOrd="0" destOrd="0" parTransId="{E3182527-C5AE-4C67-A64A-2049093F4A24}" sibTransId="{269C812E-7A43-4459-B963-A298E6E6C3D1}"/>
    <dgm:cxn modelId="{C9F87022-72D1-40DA-89D3-735C7B4478E4}" srcId="{FDCFF985-AF6A-442C-84D3-DE906FE0E895}" destId="{6DE72DAA-E3EF-4368-ACE6-B55E635B2E83}" srcOrd="8" destOrd="0" parTransId="{11A48EC6-07B0-4523-98E2-C066EE43FF73}" sibTransId="{7EE21E6B-B28B-443E-9AE9-175B23AC51A0}"/>
    <dgm:cxn modelId="{4711B1B9-73DD-4232-9A72-1DDA1A5D61CB}" type="presOf" srcId="{DCEFB3E7-1BB8-4D26-8E36-1BAC4A030D4E}" destId="{A73D9243-FB41-4264-858B-FF3F19426F07}" srcOrd="0" destOrd="0" presId="urn:microsoft.com/office/officeart/2008/layout/HorizontalMultiLevelHierarchy"/>
    <dgm:cxn modelId="{6A8AF001-BE26-4238-B762-9DA382A0BC5F}" srcId="{A5E658DE-9C5B-4A4F-8E6E-86449D097C7E}" destId="{82A9D026-3330-4D7E-9387-955B4ADB3F23}" srcOrd="0" destOrd="0" parTransId="{3AFF9895-275C-4F68-8619-5A74B39981EE}" sibTransId="{A113AB53-4087-42A7-9AD5-65461E25178A}"/>
    <dgm:cxn modelId="{8EA58494-2550-42B0-8763-1EC5DA937F46}" srcId="{FFA67DE5-5092-4DC0-AC3B-B83C9F15BBFF}" destId="{E9F80764-BF07-40DA-B7A9-0BEE61E30DAB}" srcOrd="3" destOrd="0" parTransId="{8518063D-BC7A-400D-B47B-215658303924}" sibTransId="{88B8AFBF-1DAC-44C5-8751-0D17A2009C32}"/>
    <dgm:cxn modelId="{571E25BD-695D-479F-AF28-9EBAB9B31F81}" type="presParOf" srcId="{10ABF7EF-C175-404D-A756-D2A3108075ED}" destId="{DB1BCE1F-D4E3-43FF-AACD-4E0B90415FD9}" srcOrd="0" destOrd="0" presId="urn:microsoft.com/office/officeart/2008/layout/HorizontalMultiLevelHierarchy"/>
    <dgm:cxn modelId="{73924C6C-AC03-4D71-8E97-88C5043ADBB8}" type="presParOf" srcId="{DB1BCE1F-D4E3-43FF-AACD-4E0B90415FD9}" destId="{CAD79160-1660-48AE-B078-A5B68D268E8B}" srcOrd="0" destOrd="0" presId="urn:microsoft.com/office/officeart/2008/layout/HorizontalMultiLevelHierarchy"/>
    <dgm:cxn modelId="{63864C5B-9EC7-41C3-A465-E03C5A454833}" type="presParOf" srcId="{DB1BCE1F-D4E3-43FF-AACD-4E0B90415FD9}" destId="{EE17D976-B23D-4312-9DDB-27EF169613E0}" srcOrd="1" destOrd="0" presId="urn:microsoft.com/office/officeart/2008/layout/HorizontalMultiLevelHierarchy"/>
    <dgm:cxn modelId="{AEAA1B52-D1BB-44BC-9227-760AD207FF45}" type="presParOf" srcId="{EE17D976-B23D-4312-9DDB-27EF169613E0}" destId="{450BA443-B17B-4C58-BC25-55034932198E}" srcOrd="0" destOrd="0" presId="urn:microsoft.com/office/officeart/2008/layout/HorizontalMultiLevelHierarchy"/>
    <dgm:cxn modelId="{B928326A-2761-421E-915D-AEB3B777AEFF}" type="presParOf" srcId="{450BA443-B17B-4C58-BC25-55034932198E}" destId="{BC0B41E7-2265-46D4-B106-31D6D30B67BB}" srcOrd="0" destOrd="0" presId="urn:microsoft.com/office/officeart/2008/layout/HorizontalMultiLevelHierarchy"/>
    <dgm:cxn modelId="{B83466BF-E4FB-4C7C-B3C8-83F5D32171B9}" type="presParOf" srcId="{EE17D976-B23D-4312-9DDB-27EF169613E0}" destId="{C912D3CC-0A11-46A9-B5AB-804E1397A55B}" srcOrd="1" destOrd="0" presId="urn:microsoft.com/office/officeart/2008/layout/HorizontalMultiLevelHierarchy"/>
    <dgm:cxn modelId="{633B3034-5B69-4F98-AE37-DED73C574821}" type="presParOf" srcId="{C912D3CC-0A11-46A9-B5AB-804E1397A55B}" destId="{6F8EDA1C-B9D6-4159-864F-D6431EA8373A}" srcOrd="0" destOrd="0" presId="urn:microsoft.com/office/officeart/2008/layout/HorizontalMultiLevelHierarchy"/>
    <dgm:cxn modelId="{5B435026-10A0-48D5-8412-29A355FA203B}" type="presParOf" srcId="{C912D3CC-0A11-46A9-B5AB-804E1397A55B}" destId="{253C8F67-2C63-4E59-9F76-2592FE5696C1}" srcOrd="1" destOrd="0" presId="urn:microsoft.com/office/officeart/2008/layout/HorizontalMultiLevelHierarchy"/>
    <dgm:cxn modelId="{8CDF2B1F-EE0E-41DC-AC50-DB65DE92F9E4}" type="presParOf" srcId="{EE17D976-B23D-4312-9DDB-27EF169613E0}" destId="{1E168039-E01B-4827-8A37-50B45737E519}" srcOrd="2" destOrd="0" presId="urn:microsoft.com/office/officeart/2008/layout/HorizontalMultiLevelHierarchy"/>
    <dgm:cxn modelId="{63229A8D-1CE8-423D-9AB4-87F5DF4DAD58}" type="presParOf" srcId="{1E168039-E01B-4827-8A37-50B45737E519}" destId="{56E3FB4E-18B1-48E9-9D9F-82270FBD2A2E}" srcOrd="0" destOrd="0" presId="urn:microsoft.com/office/officeart/2008/layout/HorizontalMultiLevelHierarchy"/>
    <dgm:cxn modelId="{B9C2899D-7CC7-470E-9C70-1C3BB9DAEAC0}" type="presParOf" srcId="{EE17D976-B23D-4312-9DDB-27EF169613E0}" destId="{6FD39F0C-B8EC-414D-A90C-118610A7038D}" srcOrd="3" destOrd="0" presId="urn:microsoft.com/office/officeart/2008/layout/HorizontalMultiLevelHierarchy"/>
    <dgm:cxn modelId="{7BCD7D90-3C70-4395-A6E3-37CAF0F3EB93}" type="presParOf" srcId="{6FD39F0C-B8EC-414D-A90C-118610A7038D}" destId="{8025F1B9-860F-4C47-8F26-DFA59C26A51C}" srcOrd="0" destOrd="0" presId="urn:microsoft.com/office/officeart/2008/layout/HorizontalMultiLevelHierarchy"/>
    <dgm:cxn modelId="{67ECC979-4A78-47EB-B49B-C53B1B83B3F1}" type="presParOf" srcId="{6FD39F0C-B8EC-414D-A90C-118610A7038D}" destId="{68DDBFBB-B03F-40D3-B8F4-36999600E3B8}" srcOrd="1" destOrd="0" presId="urn:microsoft.com/office/officeart/2008/layout/HorizontalMultiLevelHierarchy"/>
    <dgm:cxn modelId="{5A8352B3-FF41-44C7-AF11-A7173B5EA4F3}" type="presParOf" srcId="{EE17D976-B23D-4312-9DDB-27EF169613E0}" destId="{9BD0747B-A401-44E5-B2C0-1E96DF885DED}" srcOrd="4" destOrd="0" presId="urn:microsoft.com/office/officeart/2008/layout/HorizontalMultiLevelHierarchy"/>
    <dgm:cxn modelId="{D35C4B86-F336-42ED-B885-BD6441FD9F71}" type="presParOf" srcId="{9BD0747B-A401-44E5-B2C0-1E96DF885DED}" destId="{235BA42B-8D5D-499A-8E95-04F59C98BAFF}" srcOrd="0" destOrd="0" presId="urn:microsoft.com/office/officeart/2008/layout/HorizontalMultiLevelHierarchy"/>
    <dgm:cxn modelId="{16A764AA-8612-4E88-9353-E70DFD5C9361}" type="presParOf" srcId="{EE17D976-B23D-4312-9DDB-27EF169613E0}" destId="{EEDEE098-17EE-4E7E-B9E6-320567952A6B}" srcOrd="5" destOrd="0" presId="urn:microsoft.com/office/officeart/2008/layout/HorizontalMultiLevelHierarchy"/>
    <dgm:cxn modelId="{7A6D1687-4822-4B6F-A9D4-66AF61DB7387}" type="presParOf" srcId="{EEDEE098-17EE-4E7E-B9E6-320567952A6B}" destId="{C03A8250-EB24-4A69-A768-BCFD6C5FF7E6}" srcOrd="0" destOrd="0" presId="urn:microsoft.com/office/officeart/2008/layout/HorizontalMultiLevelHierarchy"/>
    <dgm:cxn modelId="{BB2125D6-4034-4ED2-8A05-BB65BECEE7C3}" type="presParOf" srcId="{EEDEE098-17EE-4E7E-B9E6-320567952A6B}" destId="{0F744427-39A0-4F8F-8E08-26677F219F02}" srcOrd="1" destOrd="0" presId="urn:microsoft.com/office/officeart/2008/layout/HorizontalMultiLevelHierarchy"/>
    <dgm:cxn modelId="{88EE5AC2-4A1A-48A8-A923-28308A0CA1BC}" type="presParOf" srcId="{0F744427-39A0-4F8F-8E08-26677F219F02}" destId="{AC793641-CFE6-4089-969B-E6C2717EB5AF}" srcOrd="0" destOrd="0" presId="urn:microsoft.com/office/officeart/2008/layout/HorizontalMultiLevelHierarchy"/>
    <dgm:cxn modelId="{919BEA7F-49B4-4EFA-B52C-9E2071371105}" type="presParOf" srcId="{AC793641-CFE6-4089-969B-E6C2717EB5AF}" destId="{A168339B-CD6F-49C8-B65B-B193DDA4CCC1}" srcOrd="0" destOrd="0" presId="urn:microsoft.com/office/officeart/2008/layout/HorizontalMultiLevelHierarchy"/>
    <dgm:cxn modelId="{AE02C597-E656-4236-8FE4-DEFDA83A2963}" type="presParOf" srcId="{0F744427-39A0-4F8F-8E08-26677F219F02}" destId="{4DB2E3AE-8F35-45C5-90B5-C2D167D26307}" srcOrd="1" destOrd="0" presId="urn:microsoft.com/office/officeart/2008/layout/HorizontalMultiLevelHierarchy"/>
    <dgm:cxn modelId="{B96CC2F3-0202-4F4E-ABE8-914350F16DD8}" type="presParOf" srcId="{4DB2E3AE-8F35-45C5-90B5-C2D167D26307}" destId="{40E8FCAE-4606-49D3-929D-55BC5D7B0B60}" srcOrd="0" destOrd="0" presId="urn:microsoft.com/office/officeart/2008/layout/HorizontalMultiLevelHierarchy"/>
    <dgm:cxn modelId="{82E649F7-91E9-4AEF-8F31-E93B87672C0C}" type="presParOf" srcId="{4DB2E3AE-8F35-45C5-90B5-C2D167D26307}" destId="{3B8B9411-2D0F-4418-BB07-514DEBD34FF5}" srcOrd="1" destOrd="0" presId="urn:microsoft.com/office/officeart/2008/layout/HorizontalMultiLevelHierarchy"/>
    <dgm:cxn modelId="{14894D38-ED81-4EC5-9081-4F17B4029989}" type="presParOf" srcId="{0F744427-39A0-4F8F-8E08-26677F219F02}" destId="{096581F6-AEF6-41F8-9A55-3267FEDEE378}" srcOrd="2" destOrd="0" presId="urn:microsoft.com/office/officeart/2008/layout/HorizontalMultiLevelHierarchy"/>
    <dgm:cxn modelId="{A3A9600E-468D-40FC-BFDF-572CDFF61D74}" type="presParOf" srcId="{096581F6-AEF6-41F8-9A55-3267FEDEE378}" destId="{40CDE0E4-06E7-4859-8933-FAEFAFE3D1D8}" srcOrd="0" destOrd="0" presId="urn:microsoft.com/office/officeart/2008/layout/HorizontalMultiLevelHierarchy"/>
    <dgm:cxn modelId="{18C97D81-4282-4B65-9DAF-71943D472368}" type="presParOf" srcId="{0F744427-39A0-4F8F-8E08-26677F219F02}" destId="{D276966A-68B3-45AF-8A11-FDA5ABECBC4C}" srcOrd="3" destOrd="0" presId="urn:microsoft.com/office/officeart/2008/layout/HorizontalMultiLevelHierarchy"/>
    <dgm:cxn modelId="{3F370D47-175C-4216-B02A-14535F9C509C}" type="presParOf" srcId="{D276966A-68B3-45AF-8A11-FDA5ABECBC4C}" destId="{79E788CB-C849-4510-8E41-F1619A2A5763}" srcOrd="0" destOrd="0" presId="urn:microsoft.com/office/officeart/2008/layout/HorizontalMultiLevelHierarchy"/>
    <dgm:cxn modelId="{9CEFD352-E088-43D0-AC55-6D2FAAA916B6}" type="presParOf" srcId="{D276966A-68B3-45AF-8A11-FDA5ABECBC4C}" destId="{B5C79787-69F5-42DA-AD87-EEB5CF665BF0}" srcOrd="1" destOrd="0" presId="urn:microsoft.com/office/officeart/2008/layout/HorizontalMultiLevelHierarchy"/>
    <dgm:cxn modelId="{42EDADC4-4D8D-47AE-97A2-ABC835F1A496}" type="presParOf" srcId="{EE17D976-B23D-4312-9DDB-27EF169613E0}" destId="{3A826F1C-EF99-4815-856C-9889ED8285F8}" srcOrd="6" destOrd="0" presId="urn:microsoft.com/office/officeart/2008/layout/HorizontalMultiLevelHierarchy"/>
    <dgm:cxn modelId="{EA140F8C-6C3A-41C1-9B28-B024E50E3327}" type="presParOf" srcId="{3A826F1C-EF99-4815-856C-9889ED8285F8}" destId="{D9F74F8B-2FA5-4265-BEF8-8D086F5CD148}" srcOrd="0" destOrd="0" presId="urn:microsoft.com/office/officeart/2008/layout/HorizontalMultiLevelHierarchy"/>
    <dgm:cxn modelId="{D79F8BD0-D019-4D8D-8BCD-79E86D1A7DCD}" type="presParOf" srcId="{EE17D976-B23D-4312-9DDB-27EF169613E0}" destId="{FF5812F0-A7A7-42AD-95FE-23B8C3CEDE7F}" srcOrd="7" destOrd="0" presId="urn:microsoft.com/office/officeart/2008/layout/HorizontalMultiLevelHierarchy"/>
    <dgm:cxn modelId="{51510F57-1741-4F9F-AEF3-6EAD805AFAC3}" type="presParOf" srcId="{FF5812F0-A7A7-42AD-95FE-23B8C3CEDE7F}" destId="{156C7A62-E621-4C9E-8725-6411FD80C7C2}" srcOrd="0" destOrd="0" presId="urn:microsoft.com/office/officeart/2008/layout/HorizontalMultiLevelHierarchy"/>
    <dgm:cxn modelId="{EF3BE7F6-8CD5-4242-B429-099F108677AA}" type="presParOf" srcId="{FF5812F0-A7A7-42AD-95FE-23B8C3CEDE7F}" destId="{BF6F91AD-DDAF-4EB1-862B-70F81AB43D4E}" srcOrd="1" destOrd="0" presId="urn:microsoft.com/office/officeart/2008/layout/HorizontalMultiLevelHierarchy"/>
    <dgm:cxn modelId="{212F9000-42D2-4C64-9BC1-FBAB20818729}" type="presParOf" srcId="{BF6F91AD-DDAF-4EB1-862B-70F81AB43D4E}" destId="{19A678C1-77FC-43B2-B88A-135B06A11D8A}" srcOrd="0" destOrd="0" presId="urn:microsoft.com/office/officeart/2008/layout/HorizontalMultiLevelHierarchy"/>
    <dgm:cxn modelId="{E65F1C56-E258-4CE3-B007-8F2DB000E24C}" type="presParOf" srcId="{19A678C1-77FC-43B2-B88A-135B06A11D8A}" destId="{97C2C54E-8CBE-4F05-BBB6-665920A70888}" srcOrd="0" destOrd="0" presId="urn:microsoft.com/office/officeart/2008/layout/HorizontalMultiLevelHierarchy"/>
    <dgm:cxn modelId="{6903D561-72ED-458D-9C8F-37F85D1E85C9}" type="presParOf" srcId="{BF6F91AD-DDAF-4EB1-862B-70F81AB43D4E}" destId="{78D70B91-5103-4CAD-81D8-C0108C09AB3B}" srcOrd="1" destOrd="0" presId="urn:microsoft.com/office/officeart/2008/layout/HorizontalMultiLevelHierarchy"/>
    <dgm:cxn modelId="{7F4930DD-8E38-47DD-9412-F87F968E0B9D}" type="presParOf" srcId="{78D70B91-5103-4CAD-81D8-C0108C09AB3B}" destId="{7691E741-F8B2-4993-AF00-EC2226E6F472}" srcOrd="0" destOrd="0" presId="urn:microsoft.com/office/officeart/2008/layout/HorizontalMultiLevelHierarchy"/>
    <dgm:cxn modelId="{9DFBDFEB-4095-472E-9516-9B62432A2C30}" type="presParOf" srcId="{78D70B91-5103-4CAD-81D8-C0108C09AB3B}" destId="{7D1C27D7-A2A5-434C-BD4E-93AC345732DA}" srcOrd="1" destOrd="0" presId="urn:microsoft.com/office/officeart/2008/layout/HorizontalMultiLevelHierarchy"/>
    <dgm:cxn modelId="{4892213C-F647-4519-A7B0-327ACC123BD7}" type="presParOf" srcId="{7D1C27D7-A2A5-434C-BD4E-93AC345732DA}" destId="{6F8DC0C4-D174-4319-A634-AB0E6E25C94A}" srcOrd="0" destOrd="0" presId="urn:microsoft.com/office/officeart/2008/layout/HorizontalMultiLevelHierarchy"/>
    <dgm:cxn modelId="{D8228C75-FB95-411E-8185-AC2050A01371}" type="presParOf" srcId="{6F8DC0C4-D174-4319-A634-AB0E6E25C94A}" destId="{99E87BD6-B964-4A16-9971-F6D82B4990E6}" srcOrd="0" destOrd="0" presId="urn:microsoft.com/office/officeart/2008/layout/HorizontalMultiLevelHierarchy"/>
    <dgm:cxn modelId="{258F80BA-997D-4701-9DD4-CB6065AAA612}" type="presParOf" srcId="{7D1C27D7-A2A5-434C-BD4E-93AC345732DA}" destId="{872475D7-0E0E-48CB-80BB-C6ECEEEF940A}" srcOrd="1" destOrd="0" presId="urn:microsoft.com/office/officeart/2008/layout/HorizontalMultiLevelHierarchy"/>
    <dgm:cxn modelId="{C8951FBF-F21E-43DD-8D3F-8E8E10E36D22}" type="presParOf" srcId="{872475D7-0E0E-48CB-80BB-C6ECEEEF940A}" destId="{84B364F7-EC17-4D48-A61F-9F304BC71813}" srcOrd="0" destOrd="0" presId="urn:microsoft.com/office/officeart/2008/layout/HorizontalMultiLevelHierarchy"/>
    <dgm:cxn modelId="{D584A1D0-B6EC-4A8A-A1CE-7D4C004ADB11}" type="presParOf" srcId="{872475D7-0E0E-48CB-80BB-C6ECEEEF940A}" destId="{2452FE3B-CD83-4205-88A4-A8A7A95AE852}" srcOrd="1" destOrd="0" presId="urn:microsoft.com/office/officeart/2008/layout/HorizontalMultiLevelHierarchy"/>
    <dgm:cxn modelId="{33479021-9B0E-4A8C-BFC5-7145DCA92EA0}" type="presParOf" srcId="{7D1C27D7-A2A5-434C-BD4E-93AC345732DA}" destId="{CCA4F9F6-D1B0-49B9-8E6C-8DB592BC0466}" srcOrd="2" destOrd="0" presId="urn:microsoft.com/office/officeart/2008/layout/HorizontalMultiLevelHierarchy"/>
    <dgm:cxn modelId="{C0302DCD-6FC1-4C8A-B069-ED1F95F8FBEE}" type="presParOf" srcId="{CCA4F9F6-D1B0-49B9-8E6C-8DB592BC0466}" destId="{2B93A6AE-6C30-4DFE-8AE5-0BD17BE65436}" srcOrd="0" destOrd="0" presId="urn:microsoft.com/office/officeart/2008/layout/HorizontalMultiLevelHierarchy"/>
    <dgm:cxn modelId="{BE48052C-50B2-4C20-B674-C668890D7782}" type="presParOf" srcId="{7D1C27D7-A2A5-434C-BD4E-93AC345732DA}" destId="{B2B1E013-2C9C-4505-A6F6-530BD8E70A64}" srcOrd="3" destOrd="0" presId="urn:microsoft.com/office/officeart/2008/layout/HorizontalMultiLevelHierarchy"/>
    <dgm:cxn modelId="{519E72E5-28B2-4DCF-BE91-DDC6567F8681}" type="presParOf" srcId="{B2B1E013-2C9C-4505-A6F6-530BD8E70A64}" destId="{44E4C081-CE37-493E-A4DD-46E0AC2D39AB}" srcOrd="0" destOrd="0" presId="urn:microsoft.com/office/officeart/2008/layout/HorizontalMultiLevelHierarchy"/>
    <dgm:cxn modelId="{806601D4-9EAA-40D4-84D9-283D9E3801E2}" type="presParOf" srcId="{B2B1E013-2C9C-4505-A6F6-530BD8E70A64}" destId="{31ED8DD1-58D1-4A0A-826C-7CBF2CDA43E6}" srcOrd="1" destOrd="0" presId="urn:microsoft.com/office/officeart/2008/layout/HorizontalMultiLevelHierarchy"/>
    <dgm:cxn modelId="{79B5770C-6FF4-4BB5-84D7-6691B69E2592}" type="presParOf" srcId="{BF6F91AD-DDAF-4EB1-862B-70F81AB43D4E}" destId="{14B0F3A7-30E9-4507-9A2F-6912A18908FE}" srcOrd="2" destOrd="0" presId="urn:microsoft.com/office/officeart/2008/layout/HorizontalMultiLevelHierarchy"/>
    <dgm:cxn modelId="{05C69A48-0940-4C30-8444-6FC29351A4B8}" type="presParOf" srcId="{14B0F3A7-30E9-4507-9A2F-6912A18908FE}" destId="{27ED38E0-97C7-467D-83C2-6CE10F27EC98}" srcOrd="0" destOrd="0" presId="urn:microsoft.com/office/officeart/2008/layout/HorizontalMultiLevelHierarchy"/>
    <dgm:cxn modelId="{CF06F5DA-3C64-472F-8032-9A9636EA961B}" type="presParOf" srcId="{BF6F91AD-DDAF-4EB1-862B-70F81AB43D4E}" destId="{83911CCD-4025-45EB-AF40-02DCB7C12C5C}" srcOrd="3" destOrd="0" presId="urn:microsoft.com/office/officeart/2008/layout/HorizontalMultiLevelHierarchy"/>
    <dgm:cxn modelId="{277224FB-3179-4E7C-92D7-48F4C0C81ABF}" type="presParOf" srcId="{83911CCD-4025-45EB-AF40-02DCB7C12C5C}" destId="{201FCAFE-9525-48CA-A634-861142B277BA}" srcOrd="0" destOrd="0" presId="urn:microsoft.com/office/officeart/2008/layout/HorizontalMultiLevelHierarchy"/>
    <dgm:cxn modelId="{E6C668ED-AEEE-41BE-B97E-578FE20C2CFB}" type="presParOf" srcId="{83911CCD-4025-45EB-AF40-02DCB7C12C5C}" destId="{73ADCB31-DB8B-4ACE-B63F-45879FA89750}" srcOrd="1" destOrd="0" presId="urn:microsoft.com/office/officeart/2008/layout/HorizontalMultiLevelHierarchy"/>
    <dgm:cxn modelId="{B5365527-194C-47C3-857C-3D92E41F57F7}" type="presParOf" srcId="{BF6F91AD-DDAF-4EB1-862B-70F81AB43D4E}" destId="{BCFE1293-2AB8-4B5F-AC6F-6CD6B16F0352}" srcOrd="4" destOrd="0" presId="urn:microsoft.com/office/officeart/2008/layout/HorizontalMultiLevelHierarchy"/>
    <dgm:cxn modelId="{B85BBB08-A3A6-456A-B684-D700DCEBAE16}" type="presParOf" srcId="{BCFE1293-2AB8-4B5F-AC6F-6CD6B16F0352}" destId="{7EAB4DF8-58F5-4DA9-B06B-A74A677FC4C4}" srcOrd="0" destOrd="0" presId="urn:microsoft.com/office/officeart/2008/layout/HorizontalMultiLevelHierarchy"/>
    <dgm:cxn modelId="{09EE7CF5-7AE5-40F6-9549-56E84FC8A6C1}" type="presParOf" srcId="{BF6F91AD-DDAF-4EB1-862B-70F81AB43D4E}" destId="{DBC55059-DC1E-4920-BC6B-A5F8C3D6AC9B}" srcOrd="5" destOrd="0" presId="urn:microsoft.com/office/officeart/2008/layout/HorizontalMultiLevelHierarchy"/>
    <dgm:cxn modelId="{06814974-9BE6-4DD3-B6FF-079CD89CB9FF}" type="presParOf" srcId="{DBC55059-DC1E-4920-BC6B-A5F8C3D6AC9B}" destId="{EF5DFBAD-D176-457A-BC4E-9B9F0FDE4C98}" srcOrd="0" destOrd="0" presId="urn:microsoft.com/office/officeart/2008/layout/HorizontalMultiLevelHierarchy"/>
    <dgm:cxn modelId="{7C4644A5-0527-40C5-AACC-4DDA64FB32E5}" type="presParOf" srcId="{DBC55059-DC1E-4920-BC6B-A5F8C3D6AC9B}" destId="{C4AA223C-6CB4-4BBD-A4FF-E447903DB0C0}" srcOrd="1" destOrd="0" presId="urn:microsoft.com/office/officeart/2008/layout/HorizontalMultiLevelHierarchy"/>
    <dgm:cxn modelId="{60DEAC83-0DB8-4052-8BBF-B92896456E6B}" type="presParOf" srcId="{BF6F91AD-DDAF-4EB1-862B-70F81AB43D4E}" destId="{E61F0310-81FC-426E-B4AB-32FAFB03F5BE}" srcOrd="6" destOrd="0" presId="urn:microsoft.com/office/officeart/2008/layout/HorizontalMultiLevelHierarchy"/>
    <dgm:cxn modelId="{A375B3BB-44E1-4997-91FB-DB45C2CB2A0E}" type="presParOf" srcId="{E61F0310-81FC-426E-B4AB-32FAFB03F5BE}" destId="{FA38FC78-399E-41FF-9907-3F59D711C0AB}" srcOrd="0" destOrd="0" presId="urn:microsoft.com/office/officeart/2008/layout/HorizontalMultiLevelHierarchy"/>
    <dgm:cxn modelId="{BB082E25-EDD6-4EDD-ADF4-E48F666E229A}" type="presParOf" srcId="{BF6F91AD-DDAF-4EB1-862B-70F81AB43D4E}" destId="{37B0EAA9-2934-4C9F-B4E8-FE90B5EF755A}" srcOrd="7" destOrd="0" presId="urn:microsoft.com/office/officeart/2008/layout/HorizontalMultiLevelHierarchy"/>
    <dgm:cxn modelId="{B69CD9BF-B9A7-4D13-BAE2-35AA6D18810A}" type="presParOf" srcId="{37B0EAA9-2934-4C9F-B4E8-FE90B5EF755A}" destId="{8173BD42-D503-4E8C-8B69-3A7C49B4BD28}" srcOrd="0" destOrd="0" presId="urn:microsoft.com/office/officeart/2008/layout/HorizontalMultiLevelHierarchy"/>
    <dgm:cxn modelId="{E5D7862A-BB57-4EFC-9781-D738CDCA9560}" type="presParOf" srcId="{37B0EAA9-2934-4C9F-B4E8-FE90B5EF755A}" destId="{AC9F7F88-8377-4706-8D86-D33BACFDFCA3}" srcOrd="1" destOrd="0" presId="urn:microsoft.com/office/officeart/2008/layout/HorizontalMultiLevelHierarchy"/>
    <dgm:cxn modelId="{40F98CDF-23E0-424E-83E3-783CE91D9BC6}" type="presParOf" srcId="{EE17D976-B23D-4312-9DDB-27EF169613E0}" destId="{2C98B9E6-7C72-43C0-AA2A-C39E12C88203}" srcOrd="8" destOrd="0" presId="urn:microsoft.com/office/officeart/2008/layout/HorizontalMultiLevelHierarchy"/>
    <dgm:cxn modelId="{56FF04BB-1D5B-427E-B41F-BC78FC5C09D9}" type="presParOf" srcId="{2C98B9E6-7C72-43C0-AA2A-C39E12C88203}" destId="{20E24C3A-78AF-4C6E-8D7A-220C23A6315F}" srcOrd="0" destOrd="0" presId="urn:microsoft.com/office/officeart/2008/layout/HorizontalMultiLevelHierarchy"/>
    <dgm:cxn modelId="{8FAB82A5-E080-4E8D-A2AB-D5F274E3FAEA}" type="presParOf" srcId="{EE17D976-B23D-4312-9DDB-27EF169613E0}" destId="{DF4250DA-C0AB-42A8-84C4-C7EF2FF4E035}" srcOrd="9" destOrd="0" presId="urn:microsoft.com/office/officeart/2008/layout/HorizontalMultiLevelHierarchy"/>
    <dgm:cxn modelId="{1256545E-F1FE-4440-B873-97CA957BB7AA}" type="presParOf" srcId="{DF4250DA-C0AB-42A8-84C4-C7EF2FF4E035}" destId="{B115F1EF-5C03-4E70-961A-6D3BB4964A7D}" srcOrd="0" destOrd="0" presId="urn:microsoft.com/office/officeart/2008/layout/HorizontalMultiLevelHierarchy"/>
    <dgm:cxn modelId="{F779F20E-FC67-45EF-89CE-7FB522A7E4D8}" type="presParOf" srcId="{DF4250DA-C0AB-42A8-84C4-C7EF2FF4E035}" destId="{C91E1DAB-AD4A-4011-9D2F-37074106AD68}" srcOrd="1" destOrd="0" presId="urn:microsoft.com/office/officeart/2008/layout/HorizontalMultiLevelHierarchy"/>
    <dgm:cxn modelId="{2B32B890-D713-4EEC-8B4E-EEC4AAFEDF20}" type="presParOf" srcId="{C91E1DAB-AD4A-4011-9D2F-37074106AD68}" destId="{916D5898-21CA-46BE-96E7-0426E3EE5A94}" srcOrd="0" destOrd="0" presId="urn:microsoft.com/office/officeart/2008/layout/HorizontalMultiLevelHierarchy"/>
    <dgm:cxn modelId="{92141950-E2F9-4FF5-BC4A-2BBCA0B0B94D}" type="presParOf" srcId="{916D5898-21CA-46BE-96E7-0426E3EE5A94}" destId="{E15F5009-5C3A-455C-B0ED-5C1D55E86865}" srcOrd="0" destOrd="0" presId="urn:microsoft.com/office/officeart/2008/layout/HorizontalMultiLevelHierarchy"/>
    <dgm:cxn modelId="{E34A993E-4A6A-4F8B-903B-091247F97F54}" type="presParOf" srcId="{C91E1DAB-AD4A-4011-9D2F-37074106AD68}" destId="{CB2E9502-641A-4C5F-8AC6-046706A07EC2}" srcOrd="1" destOrd="0" presId="urn:microsoft.com/office/officeart/2008/layout/HorizontalMultiLevelHierarchy"/>
    <dgm:cxn modelId="{D5ADEC18-C856-4AD7-9F61-7467F4B3DEA6}" type="presParOf" srcId="{CB2E9502-641A-4C5F-8AC6-046706A07EC2}" destId="{0AA46D22-764F-45F8-AAA6-3EF1A74ACEF9}" srcOrd="0" destOrd="0" presId="urn:microsoft.com/office/officeart/2008/layout/HorizontalMultiLevelHierarchy"/>
    <dgm:cxn modelId="{D5C858B5-3E2A-4EC5-964F-00AC4219733C}" type="presParOf" srcId="{CB2E9502-641A-4C5F-8AC6-046706A07EC2}" destId="{7CF6533D-E4F1-4B4C-91AA-983D07CBE72D}" srcOrd="1" destOrd="0" presId="urn:microsoft.com/office/officeart/2008/layout/HorizontalMultiLevelHierarchy"/>
    <dgm:cxn modelId="{06BC28D2-238A-43F6-AC72-A4A17BCD521B}" type="presParOf" srcId="{C91E1DAB-AD4A-4011-9D2F-37074106AD68}" destId="{B01F0D52-AD10-473E-ACBC-D5973599D966}" srcOrd="2" destOrd="0" presId="urn:microsoft.com/office/officeart/2008/layout/HorizontalMultiLevelHierarchy"/>
    <dgm:cxn modelId="{902117F7-71DB-448B-B111-6A17F2833290}" type="presParOf" srcId="{B01F0D52-AD10-473E-ACBC-D5973599D966}" destId="{5EAE50BF-94CC-44C2-9868-779C163C5A23}" srcOrd="0" destOrd="0" presId="urn:microsoft.com/office/officeart/2008/layout/HorizontalMultiLevelHierarchy"/>
    <dgm:cxn modelId="{BC7CA345-0622-4B61-813B-EE0F0D1C0879}" type="presParOf" srcId="{C91E1DAB-AD4A-4011-9D2F-37074106AD68}" destId="{959CEF50-B183-40F9-963E-9E0361D0EA8F}" srcOrd="3" destOrd="0" presId="urn:microsoft.com/office/officeart/2008/layout/HorizontalMultiLevelHierarchy"/>
    <dgm:cxn modelId="{23628E2D-ED45-4B76-AD94-3237A135B294}" type="presParOf" srcId="{959CEF50-B183-40F9-963E-9E0361D0EA8F}" destId="{38958827-4426-4032-933D-7B8F4F8EEF45}" srcOrd="0" destOrd="0" presId="urn:microsoft.com/office/officeart/2008/layout/HorizontalMultiLevelHierarchy"/>
    <dgm:cxn modelId="{046ACBDA-E9F0-4330-94CD-2EDC90A359C1}" type="presParOf" srcId="{959CEF50-B183-40F9-963E-9E0361D0EA8F}" destId="{E859FB41-1C7D-4910-81BD-2BB61D3C6975}" srcOrd="1" destOrd="0" presId="urn:microsoft.com/office/officeart/2008/layout/HorizontalMultiLevelHierarchy"/>
    <dgm:cxn modelId="{2DCE1E3B-B385-4926-A5BE-EC8A4D958D4C}" type="presParOf" srcId="{C91E1DAB-AD4A-4011-9D2F-37074106AD68}" destId="{2D33C36F-CEC0-4941-BE3A-03908EEB2825}" srcOrd="4" destOrd="0" presId="urn:microsoft.com/office/officeart/2008/layout/HorizontalMultiLevelHierarchy"/>
    <dgm:cxn modelId="{CCE89724-E39B-4F32-B26A-84BE41A767D3}" type="presParOf" srcId="{2D33C36F-CEC0-4941-BE3A-03908EEB2825}" destId="{6565D0F3-9D3B-4C8E-9716-73F1946012BD}" srcOrd="0" destOrd="0" presId="urn:microsoft.com/office/officeart/2008/layout/HorizontalMultiLevelHierarchy"/>
    <dgm:cxn modelId="{65D7460D-3CED-4856-9F9C-2C92DBE41301}" type="presParOf" srcId="{C91E1DAB-AD4A-4011-9D2F-37074106AD68}" destId="{A518E0A9-FB53-4048-8AB2-3DCC9C8AC572}" srcOrd="5" destOrd="0" presId="urn:microsoft.com/office/officeart/2008/layout/HorizontalMultiLevelHierarchy"/>
    <dgm:cxn modelId="{9CFCF123-056F-47AC-9059-694184039ECF}" type="presParOf" srcId="{A518E0A9-FB53-4048-8AB2-3DCC9C8AC572}" destId="{D760E36C-D470-4EF6-90B9-FF14D3AD4D17}" srcOrd="0" destOrd="0" presId="urn:microsoft.com/office/officeart/2008/layout/HorizontalMultiLevelHierarchy"/>
    <dgm:cxn modelId="{B871F12F-7237-4893-A077-290DB4A3A781}" type="presParOf" srcId="{A518E0A9-FB53-4048-8AB2-3DCC9C8AC572}" destId="{6E6041EB-1BD0-41E7-B654-F48E9E1C23D8}" srcOrd="1" destOrd="0" presId="urn:microsoft.com/office/officeart/2008/layout/HorizontalMultiLevelHierarchy"/>
    <dgm:cxn modelId="{3F4A28BA-F428-4A9B-A508-A386ACF30DDF}" type="presParOf" srcId="{C91E1DAB-AD4A-4011-9D2F-37074106AD68}" destId="{C9B8E1CC-4B36-4B31-BC3C-BF5FEF666618}" srcOrd="6" destOrd="0" presId="urn:microsoft.com/office/officeart/2008/layout/HorizontalMultiLevelHierarchy"/>
    <dgm:cxn modelId="{D44B902F-FC4B-46F7-9C66-D8A5BF0C4F95}" type="presParOf" srcId="{C9B8E1CC-4B36-4B31-BC3C-BF5FEF666618}" destId="{940CDA9D-A60D-4A06-B885-1AA06F76FC42}" srcOrd="0" destOrd="0" presId="urn:microsoft.com/office/officeart/2008/layout/HorizontalMultiLevelHierarchy"/>
    <dgm:cxn modelId="{0161F5A6-7957-4184-AB3B-35AEE5E6CC5B}" type="presParOf" srcId="{C91E1DAB-AD4A-4011-9D2F-37074106AD68}" destId="{73680F82-7E6D-467A-842F-B59AFFE4ED6D}" srcOrd="7" destOrd="0" presId="urn:microsoft.com/office/officeart/2008/layout/HorizontalMultiLevelHierarchy"/>
    <dgm:cxn modelId="{DE2C7F92-C6DB-48A8-AB42-F95B5D957939}" type="presParOf" srcId="{73680F82-7E6D-467A-842F-B59AFFE4ED6D}" destId="{60D13A57-77C9-4D46-B4CC-890053FAB643}" srcOrd="0" destOrd="0" presId="urn:microsoft.com/office/officeart/2008/layout/HorizontalMultiLevelHierarchy"/>
    <dgm:cxn modelId="{D4E078A4-38EA-4A0D-9FA3-557FFC263CC6}" type="presParOf" srcId="{73680F82-7E6D-467A-842F-B59AFFE4ED6D}" destId="{566A4567-6C43-4AD4-AD8D-822611EE779B}" srcOrd="1" destOrd="0" presId="urn:microsoft.com/office/officeart/2008/layout/HorizontalMultiLevelHierarchy"/>
    <dgm:cxn modelId="{5B69C93A-F531-455D-9B5D-54A3A108C5AA}" type="presParOf" srcId="{EE17D976-B23D-4312-9DDB-27EF169613E0}" destId="{A73D9243-FB41-4264-858B-FF3F19426F07}" srcOrd="10" destOrd="0" presId="urn:microsoft.com/office/officeart/2008/layout/HorizontalMultiLevelHierarchy"/>
    <dgm:cxn modelId="{5121822E-ECFE-486A-82BF-DAC8B831F029}" type="presParOf" srcId="{A73D9243-FB41-4264-858B-FF3F19426F07}" destId="{2B5C8BDB-63D1-4CBA-A9C1-16BC9E148CBC}" srcOrd="0" destOrd="0" presId="urn:microsoft.com/office/officeart/2008/layout/HorizontalMultiLevelHierarchy"/>
    <dgm:cxn modelId="{438FD67D-F492-4B73-97A0-77CF50DFA5A2}" type="presParOf" srcId="{EE17D976-B23D-4312-9DDB-27EF169613E0}" destId="{01772284-51A2-46C3-96DF-D44F5A94BE33}" srcOrd="11" destOrd="0" presId="urn:microsoft.com/office/officeart/2008/layout/HorizontalMultiLevelHierarchy"/>
    <dgm:cxn modelId="{337BF5BF-CC3F-4226-8D1C-0519A574CBFF}" type="presParOf" srcId="{01772284-51A2-46C3-96DF-D44F5A94BE33}" destId="{402AA517-A42A-408A-8070-391BA91E1D09}" srcOrd="0" destOrd="0" presId="urn:microsoft.com/office/officeart/2008/layout/HorizontalMultiLevelHierarchy"/>
    <dgm:cxn modelId="{8F14C8DC-727A-4A70-9FDA-F73E85D49E9E}" type="presParOf" srcId="{01772284-51A2-46C3-96DF-D44F5A94BE33}" destId="{D00193CF-8E8E-4654-8375-F40920B151E5}" srcOrd="1" destOrd="0" presId="urn:microsoft.com/office/officeart/2008/layout/HorizontalMultiLevelHierarchy"/>
    <dgm:cxn modelId="{A22F2D01-74F3-4502-8831-6D5DB385416C}" type="presParOf" srcId="{EE17D976-B23D-4312-9DDB-27EF169613E0}" destId="{B986ECF0-8979-448D-BA8E-9530954C21E5}" srcOrd="12" destOrd="0" presId="urn:microsoft.com/office/officeart/2008/layout/HorizontalMultiLevelHierarchy"/>
    <dgm:cxn modelId="{08079351-8000-44AB-BA53-C07BBA8A13A5}" type="presParOf" srcId="{B986ECF0-8979-448D-BA8E-9530954C21E5}" destId="{145C7FEB-CF3D-4797-88F9-A78B2DF3C911}" srcOrd="0" destOrd="0" presId="urn:microsoft.com/office/officeart/2008/layout/HorizontalMultiLevelHierarchy"/>
    <dgm:cxn modelId="{28539BBD-C787-4139-B26F-1AF82994E97D}" type="presParOf" srcId="{EE17D976-B23D-4312-9DDB-27EF169613E0}" destId="{D0F5D0FE-FB4B-410F-8048-F310765EF5EC}" srcOrd="13" destOrd="0" presId="urn:microsoft.com/office/officeart/2008/layout/HorizontalMultiLevelHierarchy"/>
    <dgm:cxn modelId="{62B6E7AC-AD7B-4A10-A1D5-C0D7E6F383EA}" type="presParOf" srcId="{D0F5D0FE-FB4B-410F-8048-F310765EF5EC}" destId="{703F6492-7CAC-453B-9FB0-16C00D8EFBB9}" srcOrd="0" destOrd="0" presId="urn:microsoft.com/office/officeart/2008/layout/HorizontalMultiLevelHierarchy"/>
    <dgm:cxn modelId="{CCDEADA9-DFF9-4DF2-82A3-24D6B13EC709}" type="presParOf" srcId="{D0F5D0FE-FB4B-410F-8048-F310765EF5EC}" destId="{131005B4-6588-477D-8781-E8CC04E2A3D2}" srcOrd="1" destOrd="0" presId="urn:microsoft.com/office/officeart/2008/layout/HorizontalMultiLevelHierarchy"/>
    <dgm:cxn modelId="{199F1F30-10D9-4B7B-B41A-E27BFEF51DAE}" type="presParOf" srcId="{EE17D976-B23D-4312-9DDB-27EF169613E0}" destId="{4FB08885-E859-403A-B531-F577D7402BFA}" srcOrd="14" destOrd="0" presId="urn:microsoft.com/office/officeart/2008/layout/HorizontalMultiLevelHierarchy"/>
    <dgm:cxn modelId="{9CC4FF21-9065-49D5-A92D-DAC6DC78B4AE}" type="presParOf" srcId="{4FB08885-E859-403A-B531-F577D7402BFA}" destId="{74A0E9F8-D851-4D3A-96F4-0681761577F3}" srcOrd="0" destOrd="0" presId="urn:microsoft.com/office/officeart/2008/layout/HorizontalMultiLevelHierarchy"/>
    <dgm:cxn modelId="{E4D7FD08-2F09-460F-87EB-E254F8D29A7F}" type="presParOf" srcId="{EE17D976-B23D-4312-9DDB-27EF169613E0}" destId="{E5D00E18-5114-47CC-9703-D6332502C7A9}" srcOrd="15" destOrd="0" presId="urn:microsoft.com/office/officeart/2008/layout/HorizontalMultiLevelHierarchy"/>
    <dgm:cxn modelId="{1A622486-2733-4BC1-8BDB-4429A3BF2952}" type="presParOf" srcId="{E5D00E18-5114-47CC-9703-D6332502C7A9}" destId="{CA69A1ED-D6B7-4432-8A1F-7F571F677916}" srcOrd="0" destOrd="0" presId="urn:microsoft.com/office/officeart/2008/layout/HorizontalMultiLevelHierarchy"/>
    <dgm:cxn modelId="{773BCE9B-F2F5-45CC-AD47-DABD769C2922}" type="presParOf" srcId="{E5D00E18-5114-47CC-9703-D6332502C7A9}" destId="{A74BB7ED-F462-4677-90F4-4CAD9C4AADCF}" srcOrd="1" destOrd="0" presId="urn:microsoft.com/office/officeart/2008/layout/HorizontalMultiLevelHierarchy"/>
    <dgm:cxn modelId="{20711ABA-6748-46D4-A09B-5DD2BFEDEA65}" type="presParOf" srcId="{EE17D976-B23D-4312-9DDB-27EF169613E0}" destId="{80C64FD5-B7DC-4397-ACC1-4B838D7256C6}" srcOrd="16" destOrd="0" presId="urn:microsoft.com/office/officeart/2008/layout/HorizontalMultiLevelHierarchy"/>
    <dgm:cxn modelId="{AB8F97D9-552D-48B6-95AB-0B07DA449D57}" type="presParOf" srcId="{80C64FD5-B7DC-4397-ACC1-4B838D7256C6}" destId="{BD7AAF90-824F-4D06-8137-A09509A67521}" srcOrd="0" destOrd="0" presId="urn:microsoft.com/office/officeart/2008/layout/HorizontalMultiLevelHierarchy"/>
    <dgm:cxn modelId="{BD867604-C184-43B2-9BC5-F6B557ABE8C8}" type="presParOf" srcId="{EE17D976-B23D-4312-9DDB-27EF169613E0}" destId="{F6768A8A-2A28-489C-9C11-0BB814847FBD}" srcOrd="17" destOrd="0" presId="urn:microsoft.com/office/officeart/2008/layout/HorizontalMultiLevelHierarchy"/>
    <dgm:cxn modelId="{18902333-7D65-4914-998C-ECC9D2405589}" type="presParOf" srcId="{F6768A8A-2A28-489C-9C11-0BB814847FBD}" destId="{238DC05C-8094-4336-8B37-D731758F53D9}" srcOrd="0" destOrd="0" presId="urn:microsoft.com/office/officeart/2008/layout/HorizontalMultiLevelHierarchy"/>
    <dgm:cxn modelId="{D2670AFD-747A-4458-87F1-47B5D985CD5C}" type="presParOf" srcId="{F6768A8A-2A28-489C-9C11-0BB814847FBD}" destId="{F1DB8DFF-FDF9-4B6F-8A9F-6414C9E7F0E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471EABF2-A25B-41C4-913B-1EA1E29FAEE1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16F7B04F-EC6F-4F68-8303-115BAF005BBF}" type="parTrans" cxnId="{FB433F92-7926-4879-BDAC-159568EF2DF4}">
      <dgm:prSet/>
      <dgm:spPr/>
      <dgm:t>
        <a:bodyPr/>
        <a:lstStyle/>
        <a:p>
          <a:endParaRPr lang="en-US"/>
        </a:p>
      </dgm:t>
    </dgm:pt>
    <dgm:pt modelId="{3B6A9344-6895-44E8-A736-A19DC1E10150}" type="sibTrans" cxnId="{FB433F92-7926-4879-BDAC-159568EF2DF4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6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6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264EF505-0A76-4EF8-9DDC-4379F1B4837C}" type="pres">
      <dgm:prSet presAssocID="{16F7B04F-EC6F-4F68-8303-115BAF005BBF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F6907FBF-7D10-4B1C-9E0A-5112772C7B07}" type="pres">
      <dgm:prSet presAssocID="{16F7B04F-EC6F-4F68-8303-115BAF005BBF}" presName="connTx" presStyleLbl="parChTrans1D2" presStyleIdx="3" presStyleCnt="6"/>
      <dgm:spPr/>
      <dgm:t>
        <a:bodyPr/>
        <a:lstStyle/>
        <a:p>
          <a:endParaRPr lang="en-US"/>
        </a:p>
      </dgm:t>
    </dgm:pt>
    <dgm:pt modelId="{4B6494A6-564E-4806-A620-3838F53A2685}" type="pres">
      <dgm:prSet presAssocID="{471EABF2-A25B-41C4-913B-1EA1E29FAEE1}" presName="root2" presStyleCnt="0"/>
      <dgm:spPr/>
    </dgm:pt>
    <dgm:pt modelId="{C568BA8B-013E-438E-96DF-4EEB2F9946F0}" type="pres">
      <dgm:prSet presAssocID="{471EABF2-A25B-41C4-913B-1EA1E29FAEE1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0D5B2C-7AA9-449D-B464-6B59AC642560}" type="pres">
      <dgm:prSet presAssocID="{471EABF2-A25B-41C4-913B-1EA1E29FAEE1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4" presStyleCnt="6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5" presStyleCnt="6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EA138A69-EBF8-4086-9579-448BC5E657FB}" type="presOf" srcId="{A933B798-B580-46A8-A30D-35616A15DCC0}" destId="{DF8A4F6F-34EB-4ABF-8977-DEB8EB6D9176}" srcOrd="0" destOrd="0" presId="urn:microsoft.com/office/officeart/2008/layout/HorizontalMultiLevelHierarchy"/>
    <dgm:cxn modelId="{AE98BD01-6F05-40A7-8482-A8F653B182D0}" type="presOf" srcId="{CA001C8E-1BAE-4984-B66B-FE8402EBEC8C}" destId="{595E0B36-6330-4C6F-9AA5-37FFDAF80F56}" srcOrd="0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5B483146-A3B8-4096-9ADE-FF22823C6F9A}" type="presOf" srcId="{DA5223E7-DDDF-4D66-904C-F21480634F9B}" destId="{10ABF7EF-C175-404D-A756-D2A3108075ED}" srcOrd="0" destOrd="0" presId="urn:microsoft.com/office/officeart/2008/layout/HorizontalMultiLevelHierarchy"/>
    <dgm:cxn modelId="{FB433F92-7926-4879-BDAC-159568EF2DF4}" srcId="{A933B798-B580-46A8-A30D-35616A15DCC0}" destId="{471EABF2-A25B-41C4-913B-1EA1E29FAEE1}" srcOrd="3" destOrd="0" parTransId="{16F7B04F-EC6F-4F68-8303-115BAF005BBF}" sibTransId="{3B6A9344-6895-44E8-A736-A19DC1E10150}"/>
    <dgm:cxn modelId="{A5A10AF5-BA8E-4F77-AB37-84635BEC1265}" type="presOf" srcId="{B915F07B-C62A-4F27-8452-E8F5C338AFFC}" destId="{1E168039-E01B-4827-8A37-50B45737E519}" srcOrd="0" destOrd="0" presId="urn:microsoft.com/office/officeart/2008/layout/HorizontalMultiLevelHierarchy"/>
    <dgm:cxn modelId="{8BC2E841-83D7-490F-93A8-AAC30F2EEE9D}" type="presOf" srcId="{CA001C8E-1BAE-4984-B66B-FE8402EBEC8C}" destId="{9BD274BF-C091-49C2-A645-D58B39C05AA6}" srcOrd="1" destOrd="0" presId="urn:microsoft.com/office/officeart/2008/layout/HorizontalMultiLevelHierarchy"/>
    <dgm:cxn modelId="{71EAAEBB-9E9C-4C48-A56A-ACBD8F7574A5}" type="presOf" srcId="{0752AB12-9B9B-426A-B365-DB0FDD65278D}" destId="{269CEC45-8F85-439E-A933-94102DBA98AC}" srcOrd="0" destOrd="0" presId="urn:microsoft.com/office/officeart/2008/layout/HorizontalMultiLevelHierarchy"/>
    <dgm:cxn modelId="{8314A710-F35A-43CC-AF85-48B381048509}" type="presOf" srcId="{F17EBA8F-3E0D-4609-9F8F-E6A50A46C787}" destId="{4EE4D63A-147D-47D6-9548-7D64335CCF30}" srcOrd="0" destOrd="0" presId="urn:microsoft.com/office/officeart/2008/layout/HorizontalMultiLevelHierarchy"/>
    <dgm:cxn modelId="{649D33D7-9F64-4177-9E01-A1CCC5624EDF}" type="presOf" srcId="{0752AB12-9B9B-426A-B365-DB0FDD65278D}" destId="{462B439D-2D99-4A40-8F9C-C7CF6DF6FA75}" srcOrd="1" destOrd="0" presId="urn:microsoft.com/office/officeart/2008/layout/HorizontalMultiLevelHierarchy"/>
    <dgm:cxn modelId="{0653FE4C-9EAB-4E38-B45A-7838258420E4}" type="presOf" srcId="{3A4BC0A5-904B-4BC4-AC47-7D785599ED0C}" destId="{2FBACA91-2375-4290-910E-1CE6F7226121}" srcOrd="0" destOrd="0" presId="urn:microsoft.com/office/officeart/2008/layout/HorizontalMultiLevelHierarchy"/>
    <dgm:cxn modelId="{9B92ACF1-BBA4-4CDE-90EE-9C213C05FC33}" type="presOf" srcId="{B915F07B-C62A-4F27-8452-E8F5C338AFFC}" destId="{56E3FB4E-18B1-48E9-9D9F-82270FBD2A2E}" srcOrd="1" destOrd="0" presId="urn:microsoft.com/office/officeart/2008/layout/HorizontalMultiLevelHierarchy"/>
    <dgm:cxn modelId="{0E439B5F-14E4-4651-B7AE-8918B38576DA}" type="presOf" srcId="{16F7B04F-EC6F-4F68-8303-115BAF005BBF}" destId="{264EF505-0A76-4EF8-9DDC-4379F1B4837C}" srcOrd="0" destOrd="0" presId="urn:microsoft.com/office/officeart/2008/layout/HorizontalMultiLevelHierarchy"/>
    <dgm:cxn modelId="{156AE09D-9992-494D-9384-5F4B767B7B46}" type="presOf" srcId="{F5B48BE5-3F5F-459C-AFA6-EE9068D7C2F8}" destId="{DA081B7D-0FEC-4F20-BE8A-543E8B585C2B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B65A0975-5B8A-4612-BF16-D97C5E1EFC13}" type="presOf" srcId="{3A4BC0A5-904B-4BC4-AC47-7D785599ED0C}" destId="{842D5EA9-1C8D-4031-838C-64E59AAE488A}" srcOrd="1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8807CBD-1041-4D8B-934E-80F315DD9715}" type="presOf" srcId="{9E998768-96E0-4CA0-8798-026FA66B5C2C}" destId="{29E3B410-C988-4989-B800-7EA7A692EAB6}" srcOrd="0" destOrd="0" presId="urn:microsoft.com/office/officeart/2008/layout/HorizontalMultiLevelHierarchy"/>
    <dgm:cxn modelId="{25CC1859-3AEC-484D-AEEA-5C593F71CAF9}" type="presOf" srcId="{471EABF2-A25B-41C4-913B-1EA1E29FAEE1}" destId="{C568BA8B-013E-438E-96DF-4EEB2F9946F0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AAB00AAC-FB67-496B-B6B8-7C9A6807974C}" type="presOf" srcId="{FCFF960B-A73C-476D-9E6B-F81971341FDD}" destId="{8C8FA7C7-22AB-43F8-864A-2E2552BB0786}" srcOrd="0" destOrd="0" presId="urn:microsoft.com/office/officeart/2008/layout/HorizontalMultiLevelHierarchy"/>
    <dgm:cxn modelId="{8890675E-612F-464A-B223-74DEB39DACAA}" type="presOf" srcId="{FCFF960B-A73C-476D-9E6B-F81971341FDD}" destId="{C9D3BA77-B7D8-4A16-840C-0D0283BC908B}" srcOrd="1" destOrd="0" presId="urn:microsoft.com/office/officeart/2008/layout/HorizontalMultiLevelHierarchy"/>
    <dgm:cxn modelId="{92A61ACB-87AA-48FB-BD8B-1A53D9724CF4}" type="presOf" srcId="{16F7B04F-EC6F-4F68-8303-115BAF005BBF}" destId="{F6907FBF-7D10-4B1C-9E0A-5112772C7B07}" srcOrd="1" destOrd="0" presId="urn:microsoft.com/office/officeart/2008/layout/HorizontalMultiLevelHierarchy"/>
    <dgm:cxn modelId="{82BCD8D2-98B8-4322-9845-9B45C1D13338}" type="presOf" srcId="{2EDC4284-8538-4A9E-A318-5C95D6F62032}" destId="{09C460E2-5877-49B3-B9DA-A9172C25E93C}" srcOrd="0" destOrd="0" presId="urn:microsoft.com/office/officeart/2008/layout/HorizontalMultiLevelHierarchy"/>
    <dgm:cxn modelId="{BDC28CFD-5ED1-4DF5-9F82-7E040C0748FB}" type="presOf" srcId="{8DF39F0D-67D5-480D-ACD1-8E5D39F9CE8E}" destId="{8025F1B9-860F-4C47-8F26-DFA59C26A51C}" srcOrd="0" destOrd="0" presId="urn:microsoft.com/office/officeart/2008/layout/HorizontalMultiLevelHierarchy"/>
    <dgm:cxn modelId="{CB32C197-C8DA-4D66-8AE0-27334C13E97B}" srcId="{A933B798-B580-46A8-A30D-35616A15DCC0}" destId="{F17EBA8F-3E0D-4609-9F8F-E6A50A46C787}" srcOrd="5" destOrd="0" parTransId="{3A4BC0A5-904B-4BC4-AC47-7D785599ED0C}" sibTransId="{6FB30BCB-60D4-4F03-9688-DFEC5E4B7A10}"/>
    <dgm:cxn modelId="{5739D189-ADEA-4D39-A071-28498F033A59}" srcId="{A933B798-B580-46A8-A30D-35616A15DCC0}" destId="{2EDC4284-8538-4A9E-A318-5C95D6F62032}" srcOrd="4" destOrd="0" parTransId="{0752AB12-9B9B-426A-B365-DB0FDD65278D}" sibTransId="{56CDE608-A803-4BE9-9430-5FD6E5BA6B64}"/>
    <dgm:cxn modelId="{30E61B08-770D-4A2F-8385-90378BFC01FA}" type="presParOf" srcId="{10ABF7EF-C175-404D-A756-D2A3108075ED}" destId="{CB138EB0-4116-4588-B5F6-F69BA150FD99}" srcOrd="0" destOrd="0" presId="urn:microsoft.com/office/officeart/2008/layout/HorizontalMultiLevelHierarchy"/>
    <dgm:cxn modelId="{C5DAF6DF-85F1-42DD-B8F1-309B36B2FCFF}" type="presParOf" srcId="{CB138EB0-4116-4588-B5F6-F69BA150FD99}" destId="{DF8A4F6F-34EB-4ABF-8977-DEB8EB6D9176}" srcOrd="0" destOrd="0" presId="urn:microsoft.com/office/officeart/2008/layout/HorizontalMultiLevelHierarchy"/>
    <dgm:cxn modelId="{2335B170-F4A8-492C-982D-F83586597B51}" type="presParOf" srcId="{CB138EB0-4116-4588-B5F6-F69BA150FD99}" destId="{53143019-D5CC-404D-8469-691384A8B811}" srcOrd="1" destOrd="0" presId="urn:microsoft.com/office/officeart/2008/layout/HorizontalMultiLevelHierarchy"/>
    <dgm:cxn modelId="{2F3D9E62-C0A8-4BDD-848E-5791B4C9A937}" type="presParOf" srcId="{53143019-D5CC-404D-8469-691384A8B811}" destId="{1E168039-E01B-4827-8A37-50B45737E519}" srcOrd="0" destOrd="0" presId="urn:microsoft.com/office/officeart/2008/layout/HorizontalMultiLevelHierarchy"/>
    <dgm:cxn modelId="{4C9CC354-90E3-4D1A-9316-7C5D79C862E9}" type="presParOf" srcId="{1E168039-E01B-4827-8A37-50B45737E519}" destId="{56E3FB4E-18B1-48E9-9D9F-82270FBD2A2E}" srcOrd="0" destOrd="0" presId="urn:microsoft.com/office/officeart/2008/layout/HorizontalMultiLevelHierarchy"/>
    <dgm:cxn modelId="{207A64CB-33CD-40E1-A2FD-F0591E81CF80}" type="presParOf" srcId="{53143019-D5CC-404D-8469-691384A8B811}" destId="{6FD39F0C-B8EC-414D-A90C-118610A7038D}" srcOrd="1" destOrd="0" presId="urn:microsoft.com/office/officeart/2008/layout/HorizontalMultiLevelHierarchy"/>
    <dgm:cxn modelId="{040AD2C3-93EE-483F-AFB4-F3E55BD4F34E}" type="presParOf" srcId="{6FD39F0C-B8EC-414D-A90C-118610A7038D}" destId="{8025F1B9-860F-4C47-8F26-DFA59C26A51C}" srcOrd="0" destOrd="0" presId="urn:microsoft.com/office/officeart/2008/layout/HorizontalMultiLevelHierarchy"/>
    <dgm:cxn modelId="{067EF15C-E40D-4E54-B28A-28728D9DFBDE}" type="presParOf" srcId="{6FD39F0C-B8EC-414D-A90C-118610A7038D}" destId="{68DDBFBB-B03F-40D3-B8F4-36999600E3B8}" srcOrd="1" destOrd="0" presId="urn:microsoft.com/office/officeart/2008/layout/HorizontalMultiLevelHierarchy"/>
    <dgm:cxn modelId="{B0A533DC-A6CF-488F-AC68-EE77613B1EE8}" type="presParOf" srcId="{53143019-D5CC-404D-8469-691384A8B811}" destId="{8C8FA7C7-22AB-43F8-864A-2E2552BB0786}" srcOrd="2" destOrd="0" presId="urn:microsoft.com/office/officeart/2008/layout/HorizontalMultiLevelHierarchy"/>
    <dgm:cxn modelId="{9082134E-9A28-4F2D-899B-1AFD4984EF91}" type="presParOf" srcId="{8C8FA7C7-22AB-43F8-864A-2E2552BB0786}" destId="{C9D3BA77-B7D8-4A16-840C-0D0283BC908B}" srcOrd="0" destOrd="0" presId="urn:microsoft.com/office/officeart/2008/layout/HorizontalMultiLevelHierarchy"/>
    <dgm:cxn modelId="{182E2CBD-42AF-413D-B64E-754BABEBC73F}" type="presParOf" srcId="{53143019-D5CC-404D-8469-691384A8B811}" destId="{E9B15EA8-0CB5-4C4B-9012-A015D2A51C10}" srcOrd="3" destOrd="0" presId="urn:microsoft.com/office/officeart/2008/layout/HorizontalMultiLevelHierarchy"/>
    <dgm:cxn modelId="{A3A406E7-E27B-4E99-965C-DAF942DFB16B}" type="presParOf" srcId="{E9B15EA8-0CB5-4C4B-9012-A015D2A51C10}" destId="{DA081B7D-0FEC-4F20-BE8A-543E8B585C2B}" srcOrd="0" destOrd="0" presId="urn:microsoft.com/office/officeart/2008/layout/HorizontalMultiLevelHierarchy"/>
    <dgm:cxn modelId="{7D3A96BA-BA17-43F0-9A87-891640B8F492}" type="presParOf" srcId="{E9B15EA8-0CB5-4C4B-9012-A015D2A51C10}" destId="{C2E7796B-C5C6-4509-A720-BC4AB470AE86}" srcOrd="1" destOrd="0" presId="urn:microsoft.com/office/officeart/2008/layout/HorizontalMultiLevelHierarchy"/>
    <dgm:cxn modelId="{BB40AB8C-0B7C-401C-B3D6-B73AB81E4553}" type="presParOf" srcId="{53143019-D5CC-404D-8469-691384A8B811}" destId="{595E0B36-6330-4C6F-9AA5-37FFDAF80F56}" srcOrd="4" destOrd="0" presId="urn:microsoft.com/office/officeart/2008/layout/HorizontalMultiLevelHierarchy"/>
    <dgm:cxn modelId="{BFC25A70-A3C0-41A2-8207-32F95278AEEB}" type="presParOf" srcId="{595E0B36-6330-4C6F-9AA5-37FFDAF80F56}" destId="{9BD274BF-C091-49C2-A645-D58B39C05AA6}" srcOrd="0" destOrd="0" presId="urn:microsoft.com/office/officeart/2008/layout/HorizontalMultiLevelHierarchy"/>
    <dgm:cxn modelId="{A842564A-1310-4445-8CDC-B19AA76A6A5D}" type="presParOf" srcId="{53143019-D5CC-404D-8469-691384A8B811}" destId="{B3FD0F8A-C4D8-4B51-84AF-98EBE8616B2C}" srcOrd="5" destOrd="0" presId="urn:microsoft.com/office/officeart/2008/layout/HorizontalMultiLevelHierarchy"/>
    <dgm:cxn modelId="{522D97FB-C115-4781-AB6E-551968B9A6EF}" type="presParOf" srcId="{B3FD0F8A-C4D8-4B51-84AF-98EBE8616B2C}" destId="{29E3B410-C988-4989-B800-7EA7A692EAB6}" srcOrd="0" destOrd="0" presId="urn:microsoft.com/office/officeart/2008/layout/HorizontalMultiLevelHierarchy"/>
    <dgm:cxn modelId="{2D8EDD0A-893B-485A-9150-A0582F4BDF8A}" type="presParOf" srcId="{B3FD0F8A-C4D8-4B51-84AF-98EBE8616B2C}" destId="{E52A1F2C-42C9-4FEE-92E5-DFB5972C25E6}" srcOrd="1" destOrd="0" presId="urn:microsoft.com/office/officeart/2008/layout/HorizontalMultiLevelHierarchy"/>
    <dgm:cxn modelId="{3EC55571-783A-47AA-8B2B-C7D257924D5B}" type="presParOf" srcId="{53143019-D5CC-404D-8469-691384A8B811}" destId="{264EF505-0A76-4EF8-9DDC-4379F1B4837C}" srcOrd="6" destOrd="0" presId="urn:microsoft.com/office/officeart/2008/layout/HorizontalMultiLevelHierarchy"/>
    <dgm:cxn modelId="{90723F2E-D140-47E7-84EA-267EE6A2BA02}" type="presParOf" srcId="{264EF505-0A76-4EF8-9DDC-4379F1B4837C}" destId="{F6907FBF-7D10-4B1C-9E0A-5112772C7B07}" srcOrd="0" destOrd="0" presId="urn:microsoft.com/office/officeart/2008/layout/HorizontalMultiLevelHierarchy"/>
    <dgm:cxn modelId="{952E8DCF-C898-4712-961A-D95693F2AED8}" type="presParOf" srcId="{53143019-D5CC-404D-8469-691384A8B811}" destId="{4B6494A6-564E-4806-A620-3838F53A2685}" srcOrd="7" destOrd="0" presId="urn:microsoft.com/office/officeart/2008/layout/HorizontalMultiLevelHierarchy"/>
    <dgm:cxn modelId="{40FB585D-4492-4D3E-8790-BE1387F776B5}" type="presParOf" srcId="{4B6494A6-564E-4806-A620-3838F53A2685}" destId="{C568BA8B-013E-438E-96DF-4EEB2F9946F0}" srcOrd="0" destOrd="0" presId="urn:microsoft.com/office/officeart/2008/layout/HorizontalMultiLevelHierarchy"/>
    <dgm:cxn modelId="{5D469842-908C-48DA-A6E5-BDA2862C2888}" type="presParOf" srcId="{4B6494A6-564E-4806-A620-3838F53A2685}" destId="{AF0D5B2C-7AA9-449D-B464-6B59AC642560}" srcOrd="1" destOrd="0" presId="urn:microsoft.com/office/officeart/2008/layout/HorizontalMultiLevelHierarchy"/>
    <dgm:cxn modelId="{780BD1AF-29E6-49EB-9BF9-5B4C4DD4AC38}" type="presParOf" srcId="{53143019-D5CC-404D-8469-691384A8B811}" destId="{269CEC45-8F85-439E-A933-94102DBA98AC}" srcOrd="8" destOrd="0" presId="urn:microsoft.com/office/officeart/2008/layout/HorizontalMultiLevelHierarchy"/>
    <dgm:cxn modelId="{E6BFBEE2-14CC-455B-B949-361D49911385}" type="presParOf" srcId="{269CEC45-8F85-439E-A933-94102DBA98AC}" destId="{462B439D-2D99-4A40-8F9C-C7CF6DF6FA75}" srcOrd="0" destOrd="0" presId="urn:microsoft.com/office/officeart/2008/layout/HorizontalMultiLevelHierarchy"/>
    <dgm:cxn modelId="{E118C2F4-421A-4B31-B562-B1E38202ECB6}" type="presParOf" srcId="{53143019-D5CC-404D-8469-691384A8B811}" destId="{9E3A3F7A-0CD0-4FE3-8AB6-C54C0BF7AD27}" srcOrd="9" destOrd="0" presId="urn:microsoft.com/office/officeart/2008/layout/HorizontalMultiLevelHierarchy"/>
    <dgm:cxn modelId="{E9BE3BB4-95C6-4460-9173-43D1EC0652B4}" type="presParOf" srcId="{9E3A3F7A-0CD0-4FE3-8AB6-C54C0BF7AD27}" destId="{09C460E2-5877-49B3-B9DA-A9172C25E93C}" srcOrd="0" destOrd="0" presId="urn:microsoft.com/office/officeart/2008/layout/HorizontalMultiLevelHierarchy"/>
    <dgm:cxn modelId="{91F70A11-76A4-4367-8B43-BDC278753705}" type="presParOf" srcId="{9E3A3F7A-0CD0-4FE3-8AB6-C54C0BF7AD27}" destId="{A3FE8544-C94A-44D3-A6D1-BADF6FBBD1B9}" srcOrd="1" destOrd="0" presId="urn:microsoft.com/office/officeart/2008/layout/HorizontalMultiLevelHierarchy"/>
    <dgm:cxn modelId="{99CBB11B-9044-4712-A31E-D93874AF516C}" type="presParOf" srcId="{53143019-D5CC-404D-8469-691384A8B811}" destId="{2FBACA91-2375-4290-910E-1CE6F7226121}" srcOrd="10" destOrd="0" presId="urn:microsoft.com/office/officeart/2008/layout/HorizontalMultiLevelHierarchy"/>
    <dgm:cxn modelId="{083CFA9E-2EE2-462A-9EAD-6A8DCC27A548}" type="presParOf" srcId="{2FBACA91-2375-4290-910E-1CE6F7226121}" destId="{842D5EA9-1C8D-4031-838C-64E59AAE488A}" srcOrd="0" destOrd="0" presId="urn:microsoft.com/office/officeart/2008/layout/HorizontalMultiLevelHierarchy"/>
    <dgm:cxn modelId="{41FCB66A-D043-4853-A219-70E93E775CA1}" type="presParOf" srcId="{53143019-D5CC-404D-8469-691384A8B811}" destId="{483F5E28-EF02-4D11-84A6-8AB3683BEE28}" srcOrd="11" destOrd="0" presId="urn:microsoft.com/office/officeart/2008/layout/HorizontalMultiLevelHierarchy"/>
    <dgm:cxn modelId="{BEB4AA90-E16D-430D-9D02-1FA6F54CA301}" type="presParOf" srcId="{483F5E28-EF02-4D11-84A6-8AB3683BEE28}" destId="{4EE4D63A-147D-47D6-9548-7D64335CCF30}" srcOrd="0" destOrd="0" presId="urn:microsoft.com/office/officeart/2008/layout/HorizontalMultiLevelHierarchy"/>
    <dgm:cxn modelId="{10C63D42-F2C5-4A30-985C-C12C4F381E06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BD8F15F-7DBA-469D-BF57-D0D27D2619D1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334F7561-FF97-4E93-92F6-B2D791BABB7B}" type="parTrans" cxnId="{E98C1E3D-DA40-468E-8227-4B3F635CA665}">
      <dgm:prSet/>
      <dgm:spPr/>
      <dgm:t>
        <a:bodyPr/>
        <a:lstStyle/>
        <a:p>
          <a:endParaRPr lang="en-US"/>
        </a:p>
      </dgm:t>
    </dgm:pt>
    <dgm:pt modelId="{67E0B061-338B-4ADD-B8DD-E97FDE1F3532}" type="sibTrans" cxnId="{E98C1E3D-DA40-468E-8227-4B3F635CA665}">
      <dgm:prSet/>
      <dgm:spPr/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6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6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DDD8FCD6-9D32-4F41-AE9D-4CE4CBEAEAB4}" type="pres">
      <dgm:prSet presAssocID="{334F7561-FF97-4E93-92F6-B2D791BABB7B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0C124FE9-D0BF-4505-B364-784F0DB7DE83}" type="pres">
      <dgm:prSet presAssocID="{334F7561-FF97-4E93-92F6-B2D791BABB7B}" presName="connTx" presStyleLbl="parChTrans1D2" presStyleIdx="3" presStyleCnt="6"/>
      <dgm:spPr/>
      <dgm:t>
        <a:bodyPr/>
        <a:lstStyle/>
        <a:p>
          <a:endParaRPr lang="en-US"/>
        </a:p>
      </dgm:t>
    </dgm:pt>
    <dgm:pt modelId="{C6207EC9-3D88-4B41-9A16-61FCDA063713}" type="pres">
      <dgm:prSet presAssocID="{5BD8F15F-7DBA-469D-BF57-D0D27D2619D1}" presName="root2" presStyleCnt="0"/>
      <dgm:spPr/>
    </dgm:pt>
    <dgm:pt modelId="{CD0D6104-972A-41DE-9659-B5CA7EAC4FBF}" type="pres">
      <dgm:prSet presAssocID="{5BD8F15F-7DBA-469D-BF57-D0D27D2619D1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069D5C-8703-49A1-A648-94F3EAC2A30A}" type="pres">
      <dgm:prSet presAssocID="{5BD8F15F-7DBA-469D-BF57-D0D27D2619D1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4" presStyleCnt="6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5" presStyleCnt="6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86C424B0-7C77-4835-A9A8-F0D712A2E199}" type="presOf" srcId="{B915F07B-C62A-4F27-8452-E8F5C338AFFC}" destId="{56E3FB4E-18B1-48E9-9D9F-82270FBD2A2E}" srcOrd="1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12D42738-9CA5-4813-8202-569FF357EEA4}" type="presOf" srcId="{F5B48BE5-3F5F-459C-AFA6-EE9068D7C2F8}" destId="{DA081B7D-0FEC-4F20-BE8A-543E8B585C2B}" srcOrd="0" destOrd="0" presId="urn:microsoft.com/office/officeart/2008/layout/HorizontalMultiLevelHierarchy"/>
    <dgm:cxn modelId="{C8D5D227-785A-47AB-B324-0E577C799B8D}" type="presOf" srcId="{9E998768-96E0-4CA0-8798-026FA66B5C2C}" destId="{29E3B410-C988-4989-B800-7EA7A692EAB6}" srcOrd="0" destOrd="0" presId="urn:microsoft.com/office/officeart/2008/layout/HorizontalMultiLevelHierarchy"/>
    <dgm:cxn modelId="{6F137B0B-1B12-4742-AA30-E993ADDE6F52}" type="presOf" srcId="{334F7561-FF97-4E93-92F6-B2D791BABB7B}" destId="{0C124FE9-D0BF-4505-B364-784F0DB7DE83}" srcOrd="1" destOrd="0" presId="urn:microsoft.com/office/officeart/2008/layout/HorizontalMultiLevelHierarchy"/>
    <dgm:cxn modelId="{E9CA503C-FDA7-4ECB-8877-E3918C7538F7}" type="presOf" srcId="{5BD8F15F-7DBA-469D-BF57-D0D27D2619D1}" destId="{CD0D6104-972A-41DE-9659-B5CA7EAC4FBF}" srcOrd="0" destOrd="0" presId="urn:microsoft.com/office/officeart/2008/layout/HorizontalMultiLevelHierarchy"/>
    <dgm:cxn modelId="{56E7066D-B3ED-4AD2-A556-4620016245BE}" type="presOf" srcId="{0752AB12-9B9B-426A-B365-DB0FDD65278D}" destId="{462B439D-2D99-4A40-8F9C-C7CF6DF6FA75}" srcOrd="1" destOrd="0" presId="urn:microsoft.com/office/officeart/2008/layout/HorizontalMultiLevelHierarchy"/>
    <dgm:cxn modelId="{E98C1E3D-DA40-468E-8227-4B3F635CA665}" srcId="{A933B798-B580-46A8-A30D-35616A15DCC0}" destId="{5BD8F15F-7DBA-469D-BF57-D0D27D2619D1}" srcOrd="3" destOrd="0" parTransId="{334F7561-FF97-4E93-92F6-B2D791BABB7B}" sibTransId="{67E0B061-338B-4ADD-B8DD-E97FDE1F3532}"/>
    <dgm:cxn modelId="{CDCFF419-28C7-4D8A-8890-52A6853E2621}" type="presOf" srcId="{334F7561-FF97-4E93-92F6-B2D791BABB7B}" destId="{DDD8FCD6-9D32-4F41-AE9D-4CE4CBEAEAB4}" srcOrd="0" destOrd="0" presId="urn:microsoft.com/office/officeart/2008/layout/HorizontalMultiLevelHierarchy"/>
    <dgm:cxn modelId="{DE5BFD42-604A-4EC8-8949-8EEC3C681784}" type="presOf" srcId="{2EDC4284-8538-4A9E-A318-5C95D6F62032}" destId="{09C460E2-5877-49B3-B9DA-A9172C25E93C}" srcOrd="0" destOrd="0" presId="urn:microsoft.com/office/officeart/2008/layout/HorizontalMultiLevelHierarchy"/>
    <dgm:cxn modelId="{C5849F28-9DB7-4E6D-A349-A22A05FB12CD}" type="presOf" srcId="{FCFF960B-A73C-476D-9E6B-F81971341FDD}" destId="{C9D3BA77-B7D8-4A16-840C-0D0283BC908B}" srcOrd="1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66FBB429-60B0-430C-BA55-C3312E7ED393}" type="presOf" srcId="{A933B798-B580-46A8-A30D-35616A15DCC0}" destId="{DF8A4F6F-34EB-4ABF-8977-DEB8EB6D9176}" srcOrd="0" destOrd="0" presId="urn:microsoft.com/office/officeart/2008/layout/HorizontalMultiLevelHierarchy"/>
    <dgm:cxn modelId="{7DA16566-06CA-4FDE-AE2D-70038FD96D92}" type="presOf" srcId="{FCFF960B-A73C-476D-9E6B-F81971341FDD}" destId="{8C8FA7C7-22AB-43F8-864A-2E2552BB0786}" srcOrd="0" destOrd="0" presId="urn:microsoft.com/office/officeart/2008/layout/HorizontalMultiLevelHierarchy"/>
    <dgm:cxn modelId="{273FD096-474A-45EB-9092-4F43CA0CD3C7}" type="presOf" srcId="{8DF39F0D-67D5-480D-ACD1-8E5D39F9CE8E}" destId="{8025F1B9-860F-4C47-8F26-DFA59C26A51C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3D062292-3D11-4A3C-8E28-998C28985E5F}" type="presOf" srcId="{CA001C8E-1BAE-4984-B66B-FE8402EBEC8C}" destId="{595E0B36-6330-4C6F-9AA5-37FFDAF80F56}" srcOrd="0" destOrd="0" presId="urn:microsoft.com/office/officeart/2008/layout/HorizontalMultiLevelHierarchy"/>
    <dgm:cxn modelId="{568B0529-F905-41DF-99FB-890599B80C4E}" type="presOf" srcId="{B915F07B-C62A-4F27-8452-E8F5C338AFFC}" destId="{1E168039-E01B-4827-8A37-50B45737E519}" srcOrd="0" destOrd="0" presId="urn:microsoft.com/office/officeart/2008/layout/HorizontalMultiLevelHierarchy"/>
    <dgm:cxn modelId="{0CD2E255-C943-4B56-8C70-A3E0B1D0AEAD}" type="presOf" srcId="{3A4BC0A5-904B-4BC4-AC47-7D785599ED0C}" destId="{2FBACA91-2375-4290-910E-1CE6F7226121}" srcOrd="0" destOrd="0" presId="urn:microsoft.com/office/officeart/2008/layout/HorizontalMultiLevelHierarchy"/>
    <dgm:cxn modelId="{32833F9E-78C4-4357-B32B-181A9348C838}" type="presOf" srcId="{CA001C8E-1BAE-4984-B66B-FE8402EBEC8C}" destId="{9BD274BF-C091-49C2-A645-D58B39C05AA6}" srcOrd="1" destOrd="0" presId="urn:microsoft.com/office/officeart/2008/layout/HorizontalMultiLevelHierarchy"/>
    <dgm:cxn modelId="{D531A843-3499-47D8-811A-8EBB8299D7B8}" type="presOf" srcId="{3A4BC0A5-904B-4BC4-AC47-7D785599ED0C}" destId="{842D5EA9-1C8D-4031-838C-64E59AAE488A}" srcOrd="1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DCC2EFE0-680D-4CC3-92AC-DFAB101C3284}" type="presOf" srcId="{F17EBA8F-3E0D-4609-9F8F-E6A50A46C787}" destId="{4EE4D63A-147D-47D6-9548-7D64335CCF30}" srcOrd="0" destOrd="0" presId="urn:microsoft.com/office/officeart/2008/layout/HorizontalMultiLevelHierarchy"/>
    <dgm:cxn modelId="{37298EE4-0EBC-4559-81C5-7E79DD528CB2}" type="presOf" srcId="{0752AB12-9B9B-426A-B365-DB0FDD65278D}" destId="{269CEC45-8F85-439E-A933-94102DBA98AC}" srcOrd="0" destOrd="0" presId="urn:microsoft.com/office/officeart/2008/layout/HorizontalMultiLevelHierarchy"/>
    <dgm:cxn modelId="{97C9C2B7-F6CF-45B5-98DC-3BFA4AA81608}" type="presOf" srcId="{DA5223E7-DDDF-4D66-904C-F21480634F9B}" destId="{10ABF7EF-C175-404D-A756-D2A3108075ED}" srcOrd="0" destOrd="0" presId="urn:microsoft.com/office/officeart/2008/layout/HorizontalMultiLevelHierarchy"/>
    <dgm:cxn modelId="{CB32C197-C8DA-4D66-8AE0-27334C13E97B}" srcId="{A933B798-B580-46A8-A30D-35616A15DCC0}" destId="{F17EBA8F-3E0D-4609-9F8F-E6A50A46C787}" srcOrd="5" destOrd="0" parTransId="{3A4BC0A5-904B-4BC4-AC47-7D785599ED0C}" sibTransId="{6FB30BCB-60D4-4F03-9688-DFEC5E4B7A10}"/>
    <dgm:cxn modelId="{5739D189-ADEA-4D39-A071-28498F033A59}" srcId="{A933B798-B580-46A8-A30D-35616A15DCC0}" destId="{2EDC4284-8538-4A9E-A318-5C95D6F62032}" srcOrd="4" destOrd="0" parTransId="{0752AB12-9B9B-426A-B365-DB0FDD65278D}" sibTransId="{56CDE608-A803-4BE9-9430-5FD6E5BA6B64}"/>
    <dgm:cxn modelId="{B1972481-898B-4CA2-86B0-EB0DB5C13A40}" type="presParOf" srcId="{10ABF7EF-C175-404D-A756-D2A3108075ED}" destId="{CB138EB0-4116-4588-B5F6-F69BA150FD99}" srcOrd="0" destOrd="0" presId="urn:microsoft.com/office/officeart/2008/layout/HorizontalMultiLevelHierarchy"/>
    <dgm:cxn modelId="{F5B1277C-2E60-4462-96B4-4E15F0C4C7C4}" type="presParOf" srcId="{CB138EB0-4116-4588-B5F6-F69BA150FD99}" destId="{DF8A4F6F-34EB-4ABF-8977-DEB8EB6D9176}" srcOrd="0" destOrd="0" presId="urn:microsoft.com/office/officeart/2008/layout/HorizontalMultiLevelHierarchy"/>
    <dgm:cxn modelId="{F87DDB7B-272C-47C8-BEAD-651459D6519F}" type="presParOf" srcId="{CB138EB0-4116-4588-B5F6-F69BA150FD99}" destId="{53143019-D5CC-404D-8469-691384A8B811}" srcOrd="1" destOrd="0" presId="urn:microsoft.com/office/officeart/2008/layout/HorizontalMultiLevelHierarchy"/>
    <dgm:cxn modelId="{1A69F818-EB7F-4E39-8DA5-6CF58DD3BECC}" type="presParOf" srcId="{53143019-D5CC-404D-8469-691384A8B811}" destId="{1E168039-E01B-4827-8A37-50B45737E519}" srcOrd="0" destOrd="0" presId="urn:microsoft.com/office/officeart/2008/layout/HorizontalMultiLevelHierarchy"/>
    <dgm:cxn modelId="{B1ABE952-7A5E-41B2-B7A1-174322178D91}" type="presParOf" srcId="{1E168039-E01B-4827-8A37-50B45737E519}" destId="{56E3FB4E-18B1-48E9-9D9F-82270FBD2A2E}" srcOrd="0" destOrd="0" presId="urn:microsoft.com/office/officeart/2008/layout/HorizontalMultiLevelHierarchy"/>
    <dgm:cxn modelId="{341B675F-E8DA-4ED7-B6C0-83EF0A7FE42B}" type="presParOf" srcId="{53143019-D5CC-404D-8469-691384A8B811}" destId="{6FD39F0C-B8EC-414D-A90C-118610A7038D}" srcOrd="1" destOrd="0" presId="urn:microsoft.com/office/officeart/2008/layout/HorizontalMultiLevelHierarchy"/>
    <dgm:cxn modelId="{C65622C9-118D-4584-99E1-2228A6606EAF}" type="presParOf" srcId="{6FD39F0C-B8EC-414D-A90C-118610A7038D}" destId="{8025F1B9-860F-4C47-8F26-DFA59C26A51C}" srcOrd="0" destOrd="0" presId="urn:microsoft.com/office/officeart/2008/layout/HorizontalMultiLevelHierarchy"/>
    <dgm:cxn modelId="{56B6F5D8-460B-4F05-900A-30DCD29A39D9}" type="presParOf" srcId="{6FD39F0C-B8EC-414D-A90C-118610A7038D}" destId="{68DDBFBB-B03F-40D3-B8F4-36999600E3B8}" srcOrd="1" destOrd="0" presId="urn:microsoft.com/office/officeart/2008/layout/HorizontalMultiLevelHierarchy"/>
    <dgm:cxn modelId="{22F720B7-124E-486A-B8E1-4755ABF1F99B}" type="presParOf" srcId="{53143019-D5CC-404D-8469-691384A8B811}" destId="{8C8FA7C7-22AB-43F8-864A-2E2552BB0786}" srcOrd="2" destOrd="0" presId="urn:microsoft.com/office/officeart/2008/layout/HorizontalMultiLevelHierarchy"/>
    <dgm:cxn modelId="{FB3F21ED-1668-4253-A38F-DEABE4CE51FE}" type="presParOf" srcId="{8C8FA7C7-22AB-43F8-864A-2E2552BB0786}" destId="{C9D3BA77-B7D8-4A16-840C-0D0283BC908B}" srcOrd="0" destOrd="0" presId="urn:microsoft.com/office/officeart/2008/layout/HorizontalMultiLevelHierarchy"/>
    <dgm:cxn modelId="{33FDAE86-F9DE-468A-91A1-97B1A945A7E8}" type="presParOf" srcId="{53143019-D5CC-404D-8469-691384A8B811}" destId="{E9B15EA8-0CB5-4C4B-9012-A015D2A51C10}" srcOrd="3" destOrd="0" presId="urn:microsoft.com/office/officeart/2008/layout/HorizontalMultiLevelHierarchy"/>
    <dgm:cxn modelId="{1E6CE743-61D9-46A1-B775-236FCA2202D8}" type="presParOf" srcId="{E9B15EA8-0CB5-4C4B-9012-A015D2A51C10}" destId="{DA081B7D-0FEC-4F20-BE8A-543E8B585C2B}" srcOrd="0" destOrd="0" presId="urn:microsoft.com/office/officeart/2008/layout/HorizontalMultiLevelHierarchy"/>
    <dgm:cxn modelId="{E097C453-01F9-4D95-B132-C5331F98231A}" type="presParOf" srcId="{E9B15EA8-0CB5-4C4B-9012-A015D2A51C10}" destId="{C2E7796B-C5C6-4509-A720-BC4AB470AE86}" srcOrd="1" destOrd="0" presId="urn:microsoft.com/office/officeart/2008/layout/HorizontalMultiLevelHierarchy"/>
    <dgm:cxn modelId="{BD43A5FA-4984-476A-BB82-618AA295753E}" type="presParOf" srcId="{53143019-D5CC-404D-8469-691384A8B811}" destId="{595E0B36-6330-4C6F-9AA5-37FFDAF80F56}" srcOrd="4" destOrd="0" presId="urn:microsoft.com/office/officeart/2008/layout/HorizontalMultiLevelHierarchy"/>
    <dgm:cxn modelId="{0CA77166-9FD9-4222-A8B8-688482A04287}" type="presParOf" srcId="{595E0B36-6330-4C6F-9AA5-37FFDAF80F56}" destId="{9BD274BF-C091-49C2-A645-D58B39C05AA6}" srcOrd="0" destOrd="0" presId="urn:microsoft.com/office/officeart/2008/layout/HorizontalMultiLevelHierarchy"/>
    <dgm:cxn modelId="{DB79083F-DF9B-47F5-876D-F5FBD08022B1}" type="presParOf" srcId="{53143019-D5CC-404D-8469-691384A8B811}" destId="{B3FD0F8A-C4D8-4B51-84AF-98EBE8616B2C}" srcOrd="5" destOrd="0" presId="urn:microsoft.com/office/officeart/2008/layout/HorizontalMultiLevelHierarchy"/>
    <dgm:cxn modelId="{9FEC44D7-6D68-41A9-BA44-8F251B33C0BC}" type="presParOf" srcId="{B3FD0F8A-C4D8-4B51-84AF-98EBE8616B2C}" destId="{29E3B410-C988-4989-B800-7EA7A692EAB6}" srcOrd="0" destOrd="0" presId="urn:microsoft.com/office/officeart/2008/layout/HorizontalMultiLevelHierarchy"/>
    <dgm:cxn modelId="{89B1609B-A5B2-456C-BF3E-5B5B6AED0CD8}" type="presParOf" srcId="{B3FD0F8A-C4D8-4B51-84AF-98EBE8616B2C}" destId="{E52A1F2C-42C9-4FEE-92E5-DFB5972C25E6}" srcOrd="1" destOrd="0" presId="urn:microsoft.com/office/officeart/2008/layout/HorizontalMultiLevelHierarchy"/>
    <dgm:cxn modelId="{3DBEB217-DE9D-426C-BAFA-8AEEB02A43C0}" type="presParOf" srcId="{53143019-D5CC-404D-8469-691384A8B811}" destId="{DDD8FCD6-9D32-4F41-AE9D-4CE4CBEAEAB4}" srcOrd="6" destOrd="0" presId="urn:microsoft.com/office/officeart/2008/layout/HorizontalMultiLevelHierarchy"/>
    <dgm:cxn modelId="{0FA39E63-01AC-449E-A158-8277C32C8BE4}" type="presParOf" srcId="{DDD8FCD6-9D32-4F41-AE9D-4CE4CBEAEAB4}" destId="{0C124FE9-D0BF-4505-B364-784F0DB7DE83}" srcOrd="0" destOrd="0" presId="urn:microsoft.com/office/officeart/2008/layout/HorizontalMultiLevelHierarchy"/>
    <dgm:cxn modelId="{8812AE27-CC48-4C3E-B1C0-D2C6EB7DE7E4}" type="presParOf" srcId="{53143019-D5CC-404D-8469-691384A8B811}" destId="{C6207EC9-3D88-4B41-9A16-61FCDA063713}" srcOrd="7" destOrd="0" presId="urn:microsoft.com/office/officeart/2008/layout/HorizontalMultiLevelHierarchy"/>
    <dgm:cxn modelId="{941F2E0F-F6A6-4933-9BE2-B8E52F3DA54A}" type="presParOf" srcId="{C6207EC9-3D88-4B41-9A16-61FCDA063713}" destId="{CD0D6104-972A-41DE-9659-B5CA7EAC4FBF}" srcOrd="0" destOrd="0" presId="urn:microsoft.com/office/officeart/2008/layout/HorizontalMultiLevelHierarchy"/>
    <dgm:cxn modelId="{09AEBDA9-719C-480F-9138-E3B1EBC8E345}" type="presParOf" srcId="{C6207EC9-3D88-4B41-9A16-61FCDA063713}" destId="{08069D5C-8703-49A1-A648-94F3EAC2A30A}" srcOrd="1" destOrd="0" presId="urn:microsoft.com/office/officeart/2008/layout/HorizontalMultiLevelHierarchy"/>
    <dgm:cxn modelId="{0E22724A-EE25-400D-8EF9-0C42AE0166B1}" type="presParOf" srcId="{53143019-D5CC-404D-8469-691384A8B811}" destId="{269CEC45-8F85-439E-A933-94102DBA98AC}" srcOrd="8" destOrd="0" presId="urn:microsoft.com/office/officeart/2008/layout/HorizontalMultiLevelHierarchy"/>
    <dgm:cxn modelId="{DF2F3D95-0328-42B4-A578-79ACA300987D}" type="presParOf" srcId="{269CEC45-8F85-439E-A933-94102DBA98AC}" destId="{462B439D-2D99-4A40-8F9C-C7CF6DF6FA75}" srcOrd="0" destOrd="0" presId="urn:microsoft.com/office/officeart/2008/layout/HorizontalMultiLevelHierarchy"/>
    <dgm:cxn modelId="{B03B416E-600D-4D9E-8ECB-F6C99DC00637}" type="presParOf" srcId="{53143019-D5CC-404D-8469-691384A8B811}" destId="{9E3A3F7A-0CD0-4FE3-8AB6-C54C0BF7AD27}" srcOrd="9" destOrd="0" presId="urn:microsoft.com/office/officeart/2008/layout/HorizontalMultiLevelHierarchy"/>
    <dgm:cxn modelId="{B60476BF-C819-4744-8C0B-07B412F080EE}" type="presParOf" srcId="{9E3A3F7A-0CD0-4FE3-8AB6-C54C0BF7AD27}" destId="{09C460E2-5877-49B3-B9DA-A9172C25E93C}" srcOrd="0" destOrd="0" presId="urn:microsoft.com/office/officeart/2008/layout/HorizontalMultiLevelHierarchy"/>
    <dgm:cxn modelId="{05972000-EFCE-42DB-966A-C29853F67380}" type="presParOf" srcId="{9E3A3F7A-0CD0-4FE3-8AB6-C54C0BF7AD27}" destId="{A3FE8544-C94A-44D3-A6D1-BADF6FBBD1B9}" srcOrd="1" destOrd="0" presId="urn:microsoft.com/office/officeart/2008/layout/HorizontalMultiLevelHierarchy"/>
    <dgm:cxn modelId="{F49130F1-3898-4497-86D9-BDD9ACD1975C}" type="presParOf" srcId="{53143019-D5CC-404D-8469-691384A8B811}" destId="{2FBACA91-2375-4290-910E-1CE6F7226121}" srcOrd="10" destOrd="0" presId="urn:microsoft.com/office/officeart/2008/layout/HorizontalMultiLevelHierarchy"/>
    <dgm:cxn modelId="{EDC380F6-761F-4E5D-99F6-956B6BDF1D3B}" type="presParOf" srcId="{2FBACA91-2375-4290-910E-1CE6F7226121}" destId="{842D5EA9-1C8D-4031-838C-64E59AAE488A}" srcOrd="0" destOrd="0" presId="urn:microsoft.com/office/officeart/2008/layout/HorizontalMultiLevelHierarchy"/>
    <dgm:cxn modelId="{E9283236-67DA-43D1-A333-A2EC91650C41}" type="presParOf" srcId="{53143019-D5CC-404D-8469-691384A8B811}" destId="{483F5E28-EF02-4D11-84A6-8AB3683BEE28}" srcOrd="11" destOrd="0" presId="urn:microsoft.com/office/officeart/2008/layout/HorizontalMultiLevelHierarchy"/>
    <dgm:cxn modelId="{00B0DD1F-3801-4354-A9BA-2FA7A65C49CC}" type="presParOf" srcId="{483F5E28-EF02-4D11-84A6-8AB3683BEE28}" destId="{4EE4D63A-147D-47D6-9548-7D64335CCF30}" srcOrd="0" destOrd="0" presId="urn:microsoft.com/office/officeart/2008/layout/HorizontalMultiLevelHierarchy"/>
    <dgm:cxn modelId="{8A04AF01-2E32-42A5-843C-C39F5AC36BAC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61B08B9-3E54-4F57-84B6-E7668700BA96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4EAE43B2-8E7F-4325-8FED-0928B6EE210D}" type="parTrans" cxnId="{1D916807-DE23-4FC3-9AE0-3D1A5FCE7640}">
      <dgm:prSet/>
      <dgm:spPr/>
      <dgm:t>
        <a:bodyPr/>
        <a:lstStyle/>
        <a:p>
          <a:endParaRPr lang="en-US"/>
        </a:p>
      </dgm:t>
    </dgm:pt>
    <dgm:pt modelId="{FBDEB30F-3E27-4A40-A672-6A7BFA80A5E2}" type="sibTrans" cxnId="{1D916807-DE23-4FC3-9AE0-3D1A5FCE7640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6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6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E0AA2E65-0FBF-462B-8C7A-27366E68F31B}" type="pres">
      <dgm:prSet presAssocID="{4EAE43B2-8E7F-4325-8FED-0928B6EE210D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DC439298-DBC9-4CF5-AF99-92FAD24BB913}" type="pres">
      <dgm:prSet presAssocID="{4EAE43B2-8E7F-4325-8FED-0928B6EE210D}" presName="connTx" presStyleLbl="parChTrans1D2" presStyleIdx="3" presStyleCnt="6"/>
      <dgm:spPr/>
      <dgm:t>
        <a:bodyPr/>
        <a:lstStyle/>
        <a:p>
          <a:endParaRPr lang="en-US"/>
        </a:p>
      </dgm:t>
    </dgm:pt>
    <dgm:pt modelId="{4865444C-EA00-46B4-9F9F-C8B87608189D}" type="pres">
      <dgm:prSet presAssocID="{861B08B9-3E54-4F57-84B6-E7668700BA96}" presName="root2" presStyleCnt="0"/>
      <dgm:spPr/>
    </dgm:pt>
    <dgm:pt modelId="{EB696E4E-5DBE-4D0E-A2F5-CFCDBF4457DB}" type="pres">
      <dgm:prSet presAssocID="{861B08B9-3E54-4F57-84B6-E7668700BA96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7F44D9-FD6A-4C0E-8750-B030B2AD7ED3}" type="pres">
      <dgm:prSet presAssocID="{861B08B9-3E54-4F57-84B6-E7668700BA96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4" presStyleCnt="6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5" presStyleCnt="6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DFCA2425-9CE3-4B3A-A2BA-648F282E8AE5}" type="presOf" srcId="{861B08B9-3E54-4F57-84B6-E7668700BA96}" destId="{EB696E4E-5DBE-4D0E-A2F5-CFCDBF4457DB}" srcOrd="0" destOrd="0" presId="urn:microsoft.com/office/officeart/2008/layout/HorizontalMultiLevelHierarchy"/>
    <dgm:cxn modelId="{974C8F3D-F108-44DF-AF6A-2267A2892001}" type="presOf" srcId="{0752AB12-9B9B-426A-B365-DB0FDD65278D}" destId="{462B439D-2D99-4A40-8F9C-C7CF6DF6FA75}" srcOrd="1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7D4FEE6A-6DB4-475A-8661-9CF8E5FA3864}" type="presOf" srcId="{4EAE43B2-8E7F-4325-8FED-0928B6EE210D}" destId="{DC439298-DBC9-4CF5-AF99-92FAD24BB913}" srcOrd="1" destOrd="0" presId="urn:microsoft.com/office/officeart/2008/layout/HorizontalMultiLevelHierarchy"/>
    <dgm:cxn modelId="{27506A76-CB1E-491A-B32F-549B9A668BA4}" type="presOf" srcId="{CA001C8E-1BAE-4984-B66B-FE8402EBEC8C}" destId="{595E0B36-6330-4C6F-9AA5-37FFDAF80F56}" srcOrd="0" destOrd="0" presId="urn:microsoft.com/office/officeart/2008/layout/HorizontalMultiLevelHierarchy"/>
    <dgm:cxn modelId="{C9675DEB-1EE4-4997-A431-616A38F48FBA}" type="presOf" srcId="{4EAE43B2-8E7F-4325-8FED-0928B6EE210D}" destId="{E0AA2E65-0FBF-462B-8C7A-27366E68F31B}" srcOrd="0" destOrd="0" presId="urn:microsoft.com/office/officeart/2008/layout/HorizontalMultiLevelHierarchy"/>
    <dgm:cxn modelId="{D67F6085-52FE-4697-8EF1-CE40F1323893}" type="presOf" srcId="{3A4BC0A5-904B-4BC4-AC47-7D785599ED0C}" destId="{842D5EA9-1C8D-4031-838C-64E59AAE488A}" srcOrd="1" destOrd="0" presId="urn:microsoft.com/office/officeart/2008/layout/HorizontalMultiLevelHierarchy"/>
    <dgm:cxn modelId="{874E73D4-4C80-4872-AA01-BC925A5899FF}" type="presOf" srcId="{F17EBA8F-3E0D-4609-9F8F-E6A50A46C787}" destId="{4EE4D63A-147D-47D6-9548-7D64335CCF30}" srcOrd="0" destOrd="0" presId="urn:microsoft.com/office/officeart/2008/layout/HorizontalMultiLevelHierarchy"/>
    <dgm:cxn modelId="{57C013FF-A4BA-4004-80D0-3DA14A8DC55F}" type="presOf" srcId="{F5B48BE5-3F5F-459C-AFA6-EE9068D7C2F8}" destId="{DA081B7D-0FEC-4F20-BE8A-543E8B585C2B}" srcOrd="0" destOrd="0" presId="urn:microsoft.com/office/officeart/2008/layout/HorizontalMultiLevelHierarchy"/>
    <dgm:cxn modelId="{B035036D-BFCE-46EB-BEA8-01AEF1446679}" type="presOf" srcId="{0752AB12-9B9B-426A-B365-DB0FDD65278D}" destId="{269CEC45-8F85-439E-A933-94102DBA98AC}" srcOrd="0" destOrd="0" presId="urn:microsoft.com/office/officeart/2008/layout/HorizontalMultiLevelHierarchy"/>
    <dgm:cxn modelId="{A4D9A8B5-85B6-4A36-ACAC-B5B902A8F7E4}" type="presOf" srcId="{FCFF960B-A73C-476D-9E6B-F81971341FDD}" destId="{C9D3BA77-B7D8-4A16-840C-0D0283BC908B}" srcOrd="1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BAE2A815-A1B2-4690-9AB7-D96EF5137D3F}" type="presOf" srcId="{FCFF960B-A73C-476D-9E6B-F81971341FDD}" destId="{8C8FA7C7-22AB-43F8-864A-2E2552BB0786}" srcOrd="0" destOrd="0" presId="urn:microsoft.com/office/officeart/2008/layout/HorizontalMultiLevelHierarchy"/>
    <dgm:cxn modelId="{BB2C4FDC-F7CC-42C9-B3A5-9FD10A4BD928}" type="presOf" srcId="{CA001C8E-1BAE-4984-B66B-FE8402EBEC8C}" destId="{9BD274BF-C091-49C2-A645-D58B39C05AA6}" srcOrd="1" destOrd="0" presId="urn:microsoft.com/office/officeart/2008/layout/HorizontalMultiLevelHierarchy"/>
    <dgm:cxn modelId="{CDD391F0-B0D3-44E0-BA79-DCA069D7913F}" type="presOf" srcId="{A933B798-B580-46A8-A30D-35616A15DCC0}" destId="{DF8A4F6F-34EB-4ABF-8977-DEB8EB6D9176}" srcOrd="0" destOrd="0" presId="urn:microsoft.com/office/officeart/2008/layout/HorizontalMultiLevelHierarchy"/>
    <dgm:cxn modelId="{7F96A339-5F5A-485A-8957-0D51148402A3}" type="presOf" srcId="{B915F07B-C62A-4F27-8452-E8F5C338AFFC}" destId="{56E3FB4E-18B1-48E9-9D9F-82270FBD2A2E}" srcOrd="1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13DD069B-AB25-4C44-98D9-435DCFF1ACD0}" type="presOf" srcId="{8DF39F0D-67D5-480D-ACD1-8E5D39F9CE8E}" destId="{8025F1B9-860F-4C47-8F26-DFA59C26A51C}" srcOrd="0" destOrd="0" presId="urn:microsoft.com/office/officeart/2008/layout/HorizontalMultiLevelHierarchy"/>
    <dgm:cxn modelId="{1BA9B15B-D623-4D9C-9A44-B43F6F62672F}" type="presOf" srcId="{9E998768-96E0-4CA0-8798-026FA66B5C2C}" destId="{29E3B410-C988-4989-B800-7EA7A692EAB6}" srcOrd="0" destOrd="0" presId="urn:microsoft.com/office/officeart/2008/layout/HorizontalMultiLevelHierarchy"/>
    <dgm:cxn modelId="{0DF26F74-CCF1-4612-9BE5-7FCF89851498}" type="presOf" srcId="{DA5223E7-DDDF-4D66-904C-F21480634F9B}" destId="{10ABF7EF-C175-404D-A756-D2A3108075ED}" srcOrd="0" destOrd="0" presId="urn:microsoft.com/office/officeart/2008/layout/HorizontalMultiLevelHierarchy"/>
    <dgm:cxn modelId="{4D97AF20-BF3A-4411-80CC-F0622F26EBFD}" type="presOf" srcId="{B915F07B-C62A-4F27-8452-E8F5C338AFFC}" destId="{1E168039-E01B-4827-8A37-50B45737E519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1D916807-DE23-4FC3-9AE0-3D1A5FCE7640}" srcId="{A933B798-B580-46A8-A30D-35616A15DCC0}" destId="{861B08B9-3E54-4F57-84B6-E7668700BA96}" srcOrd="3" destOrd="0" parTransId="{4EAE43B2-8E7F-4325-8FED-0928B6EE210D}" sibTransId="{FBDEB30F-3E27-4A40-A672-6A7BFA80A5E2}"/>
    <dgm:cxn modelId="{6B96FE19-6496-4E45-AA4F-23C9727A745F}" type="presOf" srcId="{3A4BC0A5-904B-4BC4-AC47-7D785599ED0C}" destId="{2FBACA91-2375-4290-910E-1CE6F7226121}" srcOrd="0" destOrd="0" presId="urn:microsoft.com/office/officeart/2008/layout/HorizontalMultiLevelHierarchy"/>
    <dgm:cxn modelId="{FC87BC25-0F60-45FF-BBC8-F18628969099}" type="presOf" srcId="{2EDC4284-8538-4A9E-A318-5C95D6F62032}" destId="{09C460E2-5877-49B3-B9DA-A9172C25E93C}" srcOrd="0" destOrd="0" presId="urn:microsoft.com/office/officeart/2008/layout/HorizontalMultiLevelHierarchy"/>
    <dgm:cxn modelId="{CB32C197-C8DA-4D66-8AE0-27334C13E97B}" srcId="{A933B798-B580-46A8-A30D-35616A15DCC0}" destId="{F17EBA8F-3E0D-4609-9F8F-E6A50A46C787}" srcOrd="5" destOrd="0" parTransId="{3A4BC0A5-904B-4BC4-AC47-7D785599ED0C}" sibTransId="{6FB30BCB-60D4-4F03-9688-DFEC5E4B7A10}"/>
    <dgm:cxn modelId="{5739D189-ADEA-4D39-A071-28498F033A59}" srcId="{A933B798-B580-46A8-A30D-35616A15DCC0}" destId="{2EDC4284-8538-4A9E-A318-5C95D6F62032}" srcOrd="4" destOrd="0" parTransId="{0752AB12-9B9B-426A-B365-DB0FDD65278D}" sibTransId="{56CDE608-A803-4BE9-9430-5FD6E5BA6B64}"/>
    <dgm:cxn modelId="{E808618C-6C49-4ACE-B6B4-C95EE27D85B3}" type="presParOf" srcId="{10ABF7EF-C175-404D-A756-D2A3108075ED}" destId="{CB138EB0-4116-4588-B5F6-F69BA150FD99}" srcOrd="0" destOrd="0" presId="urn:microsoft.com/office/officeart/2008/layout/HorizontalMultiLevelHierarchy"/>
    <dgm:cxn modelId="{5517A8A1-5123-4131-A0E5-3B475EF6C828}" type="presParOf" srcId="{CB138EB0-4116-4588-B5F6-F69BA150FD99}" destId="{DF8A4F6F-34EB-4ABF-8977-DEB8EB6D9176}" srcOrd="0" destOrd="0" presId="urn:microsoft.com/office/officeart/2008/layout/HorizontalMultiLevelHierarchy"/>
    <dgm:cxn modelId="{55DB6094-B7E1-4325-A4F2-4D7D161AB5B5}" type="presParOf" srcId="{CB138EB0-4116-4588-B5F6-F69BA150FD99}" destId="{53143019-D5CC-404D-8469-691384A8B811}" srcOrd="1" destOrd="0" presId="urn:microsoft.com/office/officeart/2008/layout/HorizontalMultiLevelHierarchy"/>
    <dgm:cxn modelId="{2902D07D-95BD-4C51-B18E-C8DC5CEB5909}" type="presParOf" srcId="{53143019-D5CC-404D-8469-691384A8B811}" destId="{1E168039-E01B-4827-8A37-50B45737E519}" srcOrd="0" destOrd="0" presId="urn:microsoft.com/office/officeart/2008/layout/HorizontalMultiLevelHierarchy"/>
    <dgm:cxn modelId="{5B742D98-5099-41B0-B77E-FCECBFBB4BD7}" type="presParOf" srcId="{1E168039-E01B-4827-8A37-50B45737E519}" destId="{56E3FB4E-18B1-48E9-9D9F-82270FBD2A2E}" srcOrd="0" destOrd="0" presId="urn:microsoft.com/office/officeart/2008/layout/HorizontalMultiLevelHierarchy"/>
    <dgm:cxn modelId="{4A0D3226-1C67-47FC-BCD9-C5C1D2AA65B9}" type="presParOf" srcId="{53143019-D5CC-404D-8469-691384A8B811}" destId="{6FD39F0C-B8EC-414D-A90C-118610A7038D}" srcOrd="1" destOrd="0" presId="urn:microsoft.com/office/officeart/2008/layout/HorizontalMultiLevelHierarchy"/>
    <dgm:cxn modelId="{7C68BE1E-8FFC-43D2-99FD-865A528DD6A5}" type="presParOf" srcId="{6FD39F0C-B8EC-414D-A90C-118610A7038D}" destId="{8025F1B9-860F-4C47-8F26-DFA59C26A51C}" srcOrd="0" destOrd="0" presId="urn:microsoft.com/office/officeart/2008/layout/HorizontalMultiLevelHierarchy"/>
    <dgm:cxn modelId="{BF345C53-972E-45B1-B25E-5D08F565F4D7}" type="presParOf" srcId="{6FD39F0C-B8EC-414D-A90C-118610A7038D}" destId="{68DDBFBB-B03F-40D3-B8F4-36999600E3B8}" srcOrd="1" destOrd="0" presId="urn:microsoft.com/office/officeart/2008/layout/HorizontalMultiLevelHierarchy"/>
    <dgm:cxn modelId="{BA9ED70A-2797-4079-92A2-ABF3807E685D}" type="presParOf" srcId="{53143019-D5CC-404D-8469-691384A8B811}" destId="{8C8FA7C7-22AB-43F8-864A-2E2552BB0786}" srcOrd="2" destOrd="0" presId="urn:microsoft.com/office/officeart/2008/layout/HorizontalMultiLevelHierarchy"/>
    <dgm:cxn modelId="{A50A5E76-20D8-4B4C-AAF6-783AE2E0CE1A}" type="presParOf" srcId="{8C8FA7C7-22AB-43F8-864A-2E2552BB0786}" destId="{C9D3BA77-B7D8-4A16-840C-0D0283BC908B}" srcOrd="0" destOrd="0" presId="urn:microsoft.com/office/officeart/2008/layout/HorizontalMultiLevelHierarchy"/>
    <dgm:cxn modelId="{279374BA-5DEF-41C3-8E0F-7C99828715B5}" type="presParOf" srcId="{53143019-D5CC-404D-8469-691384A8B811}" destId="{E9B15EA8-0CB5-4C4B-9012-A015D2A51C10}" srcOrd="3" destOrd="0" presId="urn:microsoft.com/office/officeart/2008/layout/HorizontalMultiLevelHierarchy"/>
    <dgm:cxn modelId="{3B5DF325-008A-4554-9C12-3F9B2E2DD641}" type="presParOf" srcId="{E9B15EA8-0CB5-4C4B-9012-A015D2A51C10}" destId="{DA081B7D-0FEC-4F20-BE8A-543E8B585C2B}" srcOrd="0" destOrd="0" presId="urn:microsoft.com/office/officeart/2008/layout/HorizontalMultiLevelHierarchy"/>
    <dgm:cxn modelId="{D6F5E7BC-11D0-48E0-9E9F-1C4D3C0A22AD}" type="presParOf" srcId="{E9B15EA8-0CB5-4C4B-9012-A015D2A51C10}" destId="{C2E7796B-C5C6-4509-A720-BC4AB470AE86}" srcOrd="1" destOrd="0" presId="urn:microsoft.com/office/officeart/2008/layout/HorizontalMultiLevelHierarchy"/>
    <dgm:cxn modelId="{B42F6453-A5C5-4F72-BC6E-3C778B4E5B10}" type="presParOf" srcId="{53143019-D5CC-404D-8469-691384A8B811}" destId="{595E0B36-6330-4C6F-9AA5-37FFDAF80F56}" srcOrd="4" destOrd="0" presId="urn:microsoft.com/office/officeart/2008/layout/HorizontalMultiLevelHierarchy"/>
    <dgm:cxn modelId="{63C1A572-1963-401F-AC44-E245706A4190}" type="presParOf" srcId="{595E0B36-6330-4C6F-9AA5-37FFDAF80F56}" destId="{9BD274BF-C091-49C2-A645-D58B39C05AA6}" srcOrd="0" destOrd="0" presId="urn:microsoft.com/office/officeart/2008/layout/HorizontalMultiLevelHierarchy"/>
    <dgm:cxn modelId="{DFD7CFF1-F4ED-481A-8BF7-67D99A34533F}" type="presParOf" srcId="{53143019-D5CC-404D-8469-691384A8B811}" destId="{B3FD0F8A-C4D8-4B51-84AF-98EBE8616B2C}" srcOrd="5" destOrd="0" presId="urn:microsoft.com/office/officeart/2008/layout/HorizontalMultiLevelHierarchy"/>
    <dgm:cxn modelId="{45331788-66B4-4AEB-831B-222660935473}" type="presParOf" srcId="{B3FD0F8A-C4D8-4B51-84AF-98EBE8616B2C}" destId="{29E3B410-C988-4989-B800-7EA7A692EAB6}" srcOrd="0" destOrd="0" presId="urn:microsoft.com/office/officeart/2008/layout/HorizontalMultiLevelHierarchy"/>
    <dgm:cxn modelId="{19F46E3D-8EB6-472C-9386-2C24F1237FB9}" type="presParOf" srcId="{B3FD0F8A-C4D8-4B51-84AF-98EBE8616B2C}" destId="{E52A1F2C-42C9-4FEE-92E5-DFB5972C25E6}" srcOrd="1" destOrd="0" presId="urn:microsoft.com/office/officeart/2008/layout/HorizontalMultiLevelHierarchy"/>
    <dgm:cxn modelId="{D8F0CBBA-9777-4100-88D2-61BDF58BF966}" type="presParOf" srcId="{53143019-D5CC-404D-8469-691384A8B811}" destId="{E0AA2E65-0FBF-462B-8C7A-27366E68F31B}" srcOrd="6" destOrd="0" presId="urn:microsoft.com/office/officeart/2008/layout/HorizontalMultiLevelHierarchy"/>
    <dgm:cxn modelId="{4B90B19E-22CB-46E5-AA5E-FB0A3B7A3A0C}" type="presParOf" srcId="{E0AA2E65-0FBF-462B-8C7A-27366E68F31B}" destId="{DC439298-DBC9-4CF5-AF99-92FAD24BB913}" srcOrd="0" destOrd="0" presId="urn:microsoft.com/office/officeart/2008/layout/HorizontalMultiLevelHierarchy"/>
    <dgm:cxn modelId="{1F180909-410C-41A9-AA28-741931AC7E50}" type="presParOf" srcId="{53143019-D5CC-404D-8469-691384A8B811}" destId="{4865444C-EA00-46B4-9F9F-C8B87608189D}" srcOrd="7" destOrd="0" presId="urn:microsoft.com/office/officeart/2008/layout/HorizontalMultiLevelHierarchy"/>
    <dgm:cxn modelId="{00D6159E-21CB-4B05-96C9-495BCD6E82EF}" type="presParOf" srcId="{4865444C-EA00-46B4-9F9F-C8B87608189D}" destId="{EB696E4E-5DBE-4D0E-A2F5-CFCDBF4457DB}" srcOrd="0" destOrd="0" presId="urn:microsoft.com/office/officeart/2008/layout/HorizontalMultiLevelHierarchy"/>
    <dgm:cxn modelId="{BCBAA250-F9CE-4A82-9F2E-641F3285C78F}" type="presParOf" srcId="{4865444C-EA00-46B4-9F9F-C8B87608189D}" destId="{AF7F44D9-FD6A-4C0E-8750-B030B2AD7ED3}" srcOrd="1" destOrd="0" presId="urn:microsoft.com/office/officeart/2008/layout/HorizontalMultiLevelHierarchy"/>
    <dgm:cxn modelId="{62C30724-6707-4B27-8B59-5ED9BA7F47CA}" type="presParOf" srcId="{53143019-D5CC-404D-8469-691384A8B811}" destId="{269CEC45-8F85-439E-A933-94102DBA98AC}" srcOrd="8" destOrd="0" presId="urn:microsoft.com/office/officeart/2008/layout/HorizontalMultiLevelHierarchy"/>
    <dgm:cxn modelId="{D7E79D22-B7BF-41BA-AEF6-E0457F09A4C5}" type="presParOf" srcId="{269CEC45-8F85-439E-A933-94102DBA98AC}" destId="{462B439D-2D99-4A40-8F9C-C7CF6DF6FA75}" srcOrd="0" destOrd="0" presId="urn:microsoft.com/office/officeart/2008/layout/HorizontalMultiLevelHierarchy"/>
    <dgm:cxn modelId="{F3B652CC-560D-47AC-9DC1-E73AAF0B2C2F}" type="presParOf" srcId="{53143019-D5CC-404D-8469-691384A8B811}" destId="{9E3A3F7A-0CD0-4FE3-8AB6-C54C0BF7AD27}" srcOrd="9" destOrd="0" presId="urn:microsoft.com/office/officeart/2008/layout/HorizontalMultiLevelHierarchy"/>
    <dgm:cxn modelId="{9C3C7C53-93DE-4E2E-89AB-F7F2A63367A8}" type="presParOf" srcId="{9E3A3F7A-0CD0-4FE3-8AB6-C54C0BF7AD27}" destId="{09C460E2-5877-49B3-B9DA-A9172C25E93C}" srcOrd="0" destOrd="0" presId="urn:microsoft.com/office/officeart/2008/layout/HorizontalMultiLevelHierarchy"/>
    <dgm:cxn modelId="{B0E8B3D6-6F3E-4FF8-9907-DD520A9CD3E7}" type="presParOf" srcId="{9E3A3F7A-0CD0-4FE3-8AB6-C54C0BF7AD27}" destId="{A3FE8544-C94A-44D3-A6D1-BADF6FBBD1B9}" srcOrd="1" destOrd="0" presId="urn:microsoft.com/office/officeart/2008/layout/HorizontalMultiLevelHierarchy"/>
    <dgm:cxn modelId="{290AD025-6D47-44C8-B3B5-62B940DBF56D}" type="presParOf" srcId="{53143019-D5CC-404D-8469-691384A8B811}" destId="{2FBACA91-2375-4290-910E-1CE6F7226121}" srcOrd="10" destOrd="0" presId="urn:microsoft.com/office/officeart/2008/layout/HorizontalMultiLevelHierarchy"/>
    <dgm:cxn modelId="{D1F4B2BC-336D-4CE4-8E1E-C07880E818B4}" type="presParOf" srcId="{2FBACA91-2375-4290-910E-1CE6F7226121}" destId="{842D5EA9-1C8D-4031-838C-64E59AAE488A}" srcOrd="0" destOrd="0" presId="urn:microsoft.com/office/officeart/2008/layout/HorizontalMultiLevelHierarchy"/>
    <dgm:cxn modelId="{C94EAE00-6D2C-44EF-B093-F7BC9852E437}" type="presParOf" srcId="{53143019-D5CC-404D-8469-691384A8B811}" destId="{483F5E28-EF02-4D11-84A6-8AB3683BEE28}" srcOrd="11" destOrd="0" presId="urn:microsoft.com/office/officeart/2008/layout/HorizontalMultiLevelHierarchy"/>
    <dgm:cxn modelId="{0605C6F0-AB0A-44CC-86CE-D46BBB432C2D}" type="presParOf" srcId="{483F5E28-EF02-4D11-84A6-8AB3683BEE28}" destId="{4EE4D63A-147D-47D6-9548-7D64335CCF30}" srcOrd="0" destOrd="0" presId="urn:microsoft.com/office/officeart/2008/layout/HorizontalMultiLevelHierarchy"/>
    <dgm:cxn modelId="{94044074-8672-4281-BA1B-89122E8E04F6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Fabric</a:t>
          </a:r>
          <a:endParaRPr lang="en-US" sz="20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897B623-7B7E-461C-8B92-C1E8474C3F7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MR</a:t>
          </a:r>
          <a:endParaRPr lang="en-US" sz="2000" dirty="0">
            <a:solidFill>
              <a:schemeClr val="tx1"/>
            </a:solidFill>
          </a:endParaRPr>
        </a:p>
      </dgm:t>
    </dgm:pt>
    <dgm:pt modelId="{887BBC6E-3A06-4529-98DF-A0FD1F8A068D}" type="parTrans" cxnId="{E43175EC-BBEE-4A0C-B892-69810781AE6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A2E371-D0DF-4498-BEF2-CB670E6AC036}" type="sibTrans" cxnId="{E43175EC-BBEE-4A0C-B892-69810781AE6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Domain</a:t>
          </a:r>
          <a:endParaRPr lang="en-US" sz="20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FA67DE5-5092-4DC0-AC3B-B83C9F15BBF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Active EP</a:t>
          </a:r>
          <a:endParaRPr lang="en-US" sz="2000" dirty="0">
            <a:solidFill>
              <a:schemeClr val="tx1"/>
            </a:solidFill>
          </a:endParaRPr>
        </a:p>
      </dgm:t>
    </dgm:pt>
    <dgm:pt modelId="{AE101B64-E90A-40BB-A988-3A5AC3A32F8E}" type="parTrans" cxnId="{3288DBB7-D2F8-4A58-8AF6-6D723F0F7DC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7E3BE72-55E2-4798-9306-85D0E476D7BE}" type="sibTrans" cxnId="{3288DBB7-D2F8-4A58-8AF6-6D723F0F7DC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1F372DA-4151-46AF-B121-3521C7CD416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Counter</a:t>
          </a:r>
          <a:endParaRPr lang="en-US" sz="2000" dirty="0">
            <a:solidFill>
              <a:schemeClr val="tx1"/>
            </a:solidFill>
          </a:endParaRPr>
        </a:p>
      </dgm:t>
    </dgm:pt>
    <dgm:pt modelId="{176B33DF-197F-4317-829B-9EEE09F63C85}" type="parTrans" cxnId="{CFD4EF56-D994-430D-9426-DC1C92ABEF9C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C648802-FD0E-4AB6-829E-9D93B3A03269}" type="sibTrans" cxnId="{CFD4EF56-D994-430D-9426-DC1C92ABEF9C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5E658DE-9C5B-4A4F-8E6E-86449D097C7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EQ</a:t>
          </a:r>
          <a:endParaRPr lang="en-US" sz="2000" dirty="0">
            <a:solidFill>
              <a:schemeClr val="tx1"/>
            </a:solidFill>
          </a:endParaRPr>
        </a:p>
      </dgm:t>
    </dgm:pt>
    <dgm:pt modelId="{E3054387-98CE-4AC0-995B-8E5C2CA82EC2}" type="parTrans" cxnId="{33424F67-CF25-45F3-8F4D-BFDE81607A28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F5591AB-1E2A-4AAD-850A-6259262FC1CB}" type="sibTrans" cxnId="{33424F67-CF25-45F3-8F4D-BFDE81607A2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54695D1-A603-4333-9E66-A2B008D97D3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AV</a:t>
          </a:r>
          <a:endParaRPr lang="en-US" sz="2000" dirty="0">
            <a:solidFill>
              <a:schemeClr val="tx1"/>
            </a:solidFill>
          </a:endParaRPr>
        </a:p>
      </dgm:t>
    </dgm:pt>
    <dgm:pt modelId="{1D22EDC1-A00D-4EF2-94AA-B3F17DA6FC3A}" type="parTrans" cxnId="{1A0956EA-92EF-490D-88D8-85343CE363EB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29A28BE-3107-438F-9CD2-4520F09C175E}" type="sibTrans" cxnId="{1A0956EA-92EF-490D-88D8-85343CE363EB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6290C58-0256-4188-984B-0EAA92A183D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Map</a:t>
          </a:r>
          <a:endParaRPr lang="en-US" sz="2000" dirty="0">
            <a:solidFill>
              <a:schemeClr val="tx1"/>
            </a:solidFill>
          </a:endParaRPr>
        </a:p>
      </dgm:t>
    </dgm:pt>
    <dgm:pt modelId="{08E7D3AE-2CFC-4193-BCE3-F9FFF6326DE5}" type="parTrans" cxnId="{55297FD2-BD2B-4752-8ADE-562C66BDE12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D5E99D2D-20FE-407E-82A1-2D59975585F3}" type="sibTrans" cxnId="{55297FD2-BD2B-4752-8ADE-562C66BDE12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5142DC8-0494-424F-8848-E0D20A533EF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Index</a:t>
          </a:r>
          <a:endParaRPr lang="en-US" sz="2000" dirty="0">
            <a:solidFill>
              <a:schemeClr val="tx1"/>
            </a:solidFill>
          </a:endParaRPr>
        </a:p>
      </dgm:t>
    </dgm:pt>
    <dgm:pt modelId="{03AAAC19-1A2D-42E3-B7C1-609E88C06FEB}" type="parTrans" cxnId="{24B3E10F-540C-4527-8FCC-79ED62C121D4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F07F3EA-E48B-4C52-A9D2-20C68FD2BCFB}" type="sibTrans" cxnId="{24B3E10F-540C-4527-8FCC-79ED62C121D4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F82F33B-7203-4F55-AEE1-BADF04D9C078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Msg</a:t>
          </a:r>
          <a:endParaRPr lang="en-US" sz="2000" dirty="0">
            <a:solidFill>
              <a:schemeClr val="tx1"/>
            </a:solidFill>
          </a:endParaRPr>
        </a:p>
      </dgm:t>
    </dgm:pt>
    <dgm:pt modelId="{91EA72E3-2A3E-4928-9FEC-D421740A3113}" type="parTrans" cxnId="{3D722561-3A0B-4E64-BB71-569238E8263F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5159295-EE6B-4609-A62B-D443BA217EEB}" type="sibTrans" cxnId="{3D722561-3A0B-4E64-BB71-569238E8263F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C130FA1-9316-4B9F-888B-46BC60D65F7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Datagram</a:t>
          </a:r>
          <a:endParaRPr lang="en-US" sz="2000" dirty="0">
            <a:solidFill>
              <a:schemeClr val="tx1"/>
            </a:solidFill>
          </a:endParaRPr>
        </a:p>
      </dgm:t>
    </dgm:pt>
    <dgm:pt modelId="{EEB75CA0-3C7E-4A68-9202-B991841A9AB3}" type="parTrans" cxnId="{028AE39E-2379-4691-9246-18942D011921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90CB135-1673-4D87-B413-9A1B74F7BE3C}" type="sibTrans" cxnId="{028AE39E-2379-4691-9246-18942D01192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19F033C-19AA-4BA7-AB04-2729582FCCE6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RDM</a:t>
          </a:r>
          <a:endParaRPr lang="en-US" sz="2000" dirty="0">
            <a:solidFill>
              <a:schemeClr val="tx1"/>
            </a:solidFill>
          </a:endParaRPr>
        </a:p>
      </dgm:t>
    </dgm:pt>
    <dgm:pt modelId="{93DE29E9-974A-41EC-A616-E08C710FCDC1}" type="parTrans" cxnId="{FA24AF81-8015-4F15-8686-176761357CD0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010797B-0494-4FD2-A088-3D830CA80961}" type="sibTrans" cxnId="{FA24AF81-8015-4F15-8686-176761357CD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2A9D026-3330-4D7E-9387-955B4ADB3F23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CQ</a:t>
          </a:r>
          <a:endParaRPr lang="en-US" sz="2000" dirty="0">
            <a:solidFill>
              <a:schemeClr val="tx1"/>
            </a:solidFill>
          </a:endParaRPr>
        </a:p>
      </dgm:t>
    </dgm:pt>
    <dgm:pt modelId="{3AFF9895-275C-4F68-8619-5A74B39981EE}" type="parTrans" cxnId="{6A8AF001-BE26-4238-B762-9DA382A0BC5F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113AB53-4087-42A7-9AD5-65461E25178A}" type="sibTrans" cxnId="{6A8AF001-BE26-4238-B762-9DA382A0BC5F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8EE643B-CEF5-4188-9726-714A57EC23A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CM</a:t>
          </a:r>
          <a:endParaRPr lang="en-US" sz="2000" dirty="0">
            <a:solidFill>
              <a:schemeClr val="tx1"/>
            </a:solidFill>
          </a:endParaRPr>
        </a:p>
      </dgm:t>
    </dgm:pt>
    <dgm:pt modelId="{176CC5F9-96B3-47D1-A7A6-B72098A1FF1D}" type="parTrans" cxnId="{48F4DE13-02D5-4363-B310-2E8612E1678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A3C33D8-963F-4F41-B390-2CF5FF804646}" type="sibTrans" cxnId="{48F4DE13-02D5-4363-B310-2E8612E1678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673389D-BBC4-44D3-B359-2520B38722D7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AV</a:t>
          </a:r>
          <a:endParaRPr lang="en-US" sz="2000" dirty="0">
            <a:solidFill>
              <a:schemeClr val="tx1"/>
            </a:solidFill>
          </a:endParaRPr>
        </a:p>
      </dgm:t>
    </dgm:pt>
    <dgm:pt modelId="{37A113FE-6ACC-4B07-B3CD-968EC9F3513F}" type="parTrans" cxnId="{01280726-2D2C-40DC-9051-5E583A5B244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2DE6A76-D591-45BB-8BE8-35CB6D5A64C8}" type="sibTrans" cxnId="{01280726-2D2C-40DC-9051-5E583A5B244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6983480-A2A9-446C-A024-00CE24AA6969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Domain</a:t>
          </a:r>
          <a:endParaRPr lang="en-US" sz="2000" dirty="0">
            <a:solidFill>
              <a:schemeClr val="tx1"/>
            </a:solidFill>
          </a:endParaRPr>
        </a:p>
      </dgm:t>
    </dgm:pt>
    <dgm:pt modelId="{BDD14C99-9C96-40E4-9E15-22E86AEF9A8B}" type="parTrans" cxnId="{C915B32F-7E65-4763-BBC5-77F1FB86594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1C75279-B04B-492F-908D-9158A20334E1}" type="sibTrans" cxnId="{C915B32F-7E65-4763-BBC5-77F1FB86594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AA431B9-BC89-4A0F-9A5F-DEC70FDBDCC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Passive EP</a:t>
          </a:r>
          <a:endParaRPr lang="en-US" sz="2000" dirty="0">
            <a:solidFill>
              <a:schemeClr val="tx1"/>
            </a:solidFill>
          </a:endParaRPr>
        </a:p>
      </dgm:t>
    </dgm:pt>
    <dgm:pt modelId="{EA081084-272E-4D0B-ADB2-12EFCBDBD5BF}" type="parTrans" cxnId="{2F9D5D08-7D9A-4C66-B630-FC2177361D3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434E2A5-12A4-4D42-88C2-125D50F1ABB6}" type="sibTrans" cxnId="{2F9D5D08-7D9A-4C66-B630-FC2177361D3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E720172-B78C-402E-899D-08263011FE11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EQ</a:t>
          </a:r>
          <a:endParaRPr lang="en-US" sz="2000" dirty="0">
            <a:solidFill>
              <a:schemeClr val="tx1"/>
            </a:solidFill>
          </a:endParaRPr>
        </a:p>
      </dgm:t>
    </dgm:pt>
    <dgm:pt modelId="{E912BCEB-5EAC-4695-AA60-411B44D058D9}" type="parTrans" cxnId="{1DABEAF8-30AD-4A60-B35D-65856ABA81D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BE115D2-DFF0-4BBB-88C1-7DD9EAED9ED0}" type="sibTrans" cxnId="{1DABEAF8-30AD-4A60-B35D-65856ABA81D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D4E49C1E-A224-4E59-AFAF-22C63F668D8B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CM</a:t>
          </a:r>
          <a:endParaRPr lang="en-US" sz="2000" dirty="0">
            <a:solidFill>
              <a:schemeClr val="tx1"/>
            </a:solidFill>
          </a:endParaRPr>
        </a:p>
      </dgm:t>
    </dgm:pt>
    <dgm:pt modelId="{6BD9289C-BC75-4B27-AAE8-784910D63A2E}" type="parTrans" cxnId="{251906E4-5A1E-402D-9D38-9306AE7F1BE5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2BA3143-2AE6-4859-81A4-E40C6BCD3A8C}" type="sibTrans" cxnId="{251906E4-5A1E-402D-9D38-9306AE7F1BE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305CADF-671D-463C-9D79-D071AC62029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EQ Group</a:t>
          </a:r>
          <a:endParaRPr lang="en-US" sz="2000" dirty="0">
            <a:solidFill>
              <a:schemeClr val="tx1"/>
            </a:solidFill>
          </a:endParaRPr>
        </a:p>
      </dgm:t>
    </dgm:pt>
    <dgm:pt modelId="{9B9C13FF-B6F4-47A9-B24C-B180DE4B3ACE}" type="parTrans" cxnId="{AFD7B3C5-9C63-44CC-8EB0-65661D56A352}">
      <dgm:prSet/>
      <dgm:spPr/>
      <dgm:t>
        <a:bodyPr/>
        <a:lstStyle/>
        <a:p>
          <a:endParaRPr lang="en-US"/>
        </a:p>
      </dgm:t>
    </dgm:pt>
    <dgm:pt modelId="{795023E1-1BA3-44BB-B95A-BFBB25C3D8E3}" type="sibTrans" cxnId="{AFD7B3C5-9C63-44CC-8EB0-65661D56A352}">
      <dgm:prSet/>
      <dgm:spPr/>
      <dgm:t>
        <a:bodyPr/>
        <a:lstStyle/>
        <a:p>
          <a:endParaRPr lang="en-US"/>
        </a:p>
      </dgm:t>
    </dgm:pt>
    <dgm:pt modelId="{C909A7E2-00BE-4FA1-AB92-04A9E84845B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Dispatch EP</a:t>
          </a:r>
          <a:endParaRPr lang="en-US" sz="2000" dirty="0">
            <a:solidFill>
              <a:schemeClr val="tx1"/>
            </a:solidFill>
          </a:endParaRPr>
        </a:p>
      </dgm:t>
    </dgm:pt>
    <dgm:pt modelId="{6D603854-7C0F-462A-AD01-7010ECD18330}" type="parTrans" cxnId="{E7C36E86-9513-4F10-9284-CA12AB42F57C}">
      <dgm:prSet/>
      <dgm:spPr/>
      <dgm:t>
        <a:bodyPr/>
        <a:lstStyle/>
        <a:p>
          <a:endParaRPr lang="en-US"/>
        </a:p>
      </dgm:t>
    </dgm:pt>
    <dgm:pt modelId="{E55147B0-7CD2-4562-BD13-7CB84CB681D1}" type="sibTrans" cxnId="{E7C36E86-9513-4F10-9284-CA12AB42F57C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9032E6-C979-48B6-B3FB-3636D496138F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B0686F79-7378-4061-99F5-D173BB1807C4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3BEF8F-862F-4CE7-80E0-228C45AA83FC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DC233C31-878C-4595-A0ED-0E55ABFBA433}" type="pres">
      <dgm:prSet presAssocID="{EA081084-272E-4D0B-ADB2-12EFCBDBD5BF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C828BB1B-1CC8-4FD8-A425-F3AE3D50F8BF}" type="pres">
      <dgm:prSet presAssocID="{EA081084-272E-4D0B-ADB2-12EFCBDBD5BF}" presName="connTx" presStyleLbl="parChTrans1D2" presStyleIdx="0" presStyleCnt="3"/>
      <dgm:spPr/>
      <dgm:t>
        <a:bodyPr/>
        <a:lstStyle/>
        <a:p>
          <a:endParaRPr lang="en-US"/>
        </a:p>
      </dgm:t>
    </dgm:pt>
    <dgm:pt modelId="{F0932116-6294-4840-A6F0-39F5819D3FDB}" type="pres">
      <dgm:prSet presAssocID="{EAA431B9-BC89-4A0F-9A5F-DEC70FDBDCC8}" presName="root2" presStyleCnt="0"/>
      <dgm:spPr/>
      <dgm:t>
        <a:bodyPr/>
        <a:lstStyle/>
        <a:p>
          <a:endParaRPr lang="en-US"/>
        </a:p>
      </dgm:t>
    </dgm:pt>
    <dgm:pt modelId="{F66E87B4-A95E-4BF3-8643-C44BFACD6F01}" type="pres">
      <dgm:prSet presAssocID="{EAA431B9-BC89-4A0F-9A5F-DEC70FDBDCC8}" presName="LevelTwoTextNode" presStyleLbl="node2" presStyleIdx="0" presStyleCnt="3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21AFA5-6FDE-47FE-8FC4-E4545C63E482}" type="pres">
      <dgm:prSet presAssocID="{EAA431B9-BC89-4A0F-9A5F-DEC70FDBDCC8}" presName="level3hierChild" presStyleCnt="0"/>
      <dgm:spPr/>
      <dgm:t>
        <a:bodyPr/>
        <a:lstStyle/>
        <a:p>
          <a:endParaRPr lang="en-US"/>
        </a:p>
      </dgm:t>
    </dgm:pt>
    <dgm:pt modelId="{D86E0BD4-C66E-48CD-9BB8-60781C0F07AD}" type="pres">
      <dgm:prSet presAssocID="{E912BCEB-5EAC-4695-AA60-411B44D058D9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FA3626FE-4751-4027-AED0-3EF5FD43F2A6}" type="pres">
      <dgm:prSet presAssocID="{E912BCEB-5EAC-4695-AA60-411B44D058D9}" presName="connTx" presStyleLbl="parChTrans1D2" presStyleIdx="1" presStyleCnt="3"/>
      <dgm:spPr/>
      <dgm:t>
        <a:bodyPr/>
        <a:lstStyle/>
        <a:p>
          <a:endParaRPr lang="en-US"/>
        </a:p>
      </dgm:t>
    </dgm:pt>
    <dgm:pt modelId="{15549A86-F708-4AA8-8DED-20962D83275C}" type="pres">
      <dgm:prSet presAssocID="{EE720172-B78C-402E-899D-08263011FE11}" presName="root2" presStyleCnt="0"/>
      <dgm:spPr/>
      <dgm:t>
        <a:bodyPr/>
        <a:lstStyle/>
        <a:p>
          <a:endParaRPr lang="en-US"/>
        </a:p>
      </dgm:t>
    </dgm:pt>
    <dgm:pt modelId="{B3F31B12-5FF1-4D55-9F69-94365F0D7010}" type="pres">
      <dgm:prSet presAssocID="{EE720172-B78C-402E-899D-08263011FE11}" presName="LevelTwoTextNode" presStyleLbl="node2" presStyleIdx="1" presStyleCnt="3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8114DE-4345-42C5-983C-99CDFC9F2C52}" type="pres">
      <dgm:prSet presAssocID="{EE720172-B78C-402E-899D-08263011FE11}" presName="level3hierChild" presStyleCnt="0"/>
      <dgm:spPr/>
      <dgm:t>
        <a:bodyPr/>
        <a:lstStyle/>
        <a:p>
          <a:endParaRPr lang="en-US"/>
        </a:p>
      </dgm:t>
    </dgm:pt>
    <dgm:pt modelId="{D8568FFC-8D5B-45E8-AC43-97654DDACC21}" type="pres">
      <dgm:prSet presAssocID="{6BD9289C-BC75-4B27-AAE8-784910D63A2E}" presName="conn2-1" presStyleLbl="parChTrans1D3" presStyleIdx="0" presStyleCnt="7"/>
      <dgm:spPr/>
      <dgm:t>
        <a:bodyPr/>
        <a:lstStyle/>
        <a:p>
          <a:endParaRPr lang="en-US"/>
        </a:p>
      </dgm:t>
    </dgm:pt>
    <dgm:pt modelId="{5AD398C2-C701-4F32-ADF6-E9D6364DD336}" type="pres">
      <dgm:prSet presAssocID="{6BD9289C-BC75-4B27-AAE8-784910D63A2E}" presName="connTx" presStyleLbl="parChTrans1D3" presStyleIdx="0" presStyleCnt="7"/>
      <dgm:spPr/>
      <dgm:t>
        <a:bodyPr/>
        <a:lstStyle/>
        <a:p>
          <a:endParaRPr lang="en-US"/>
        </a:p>
      </dgm:t>
    </dgm:pt>
    <dgm:pt modelId="{C8409276-B6C2-4EAF-BABA-B2D2DEA99E64}" type="pres">
      <dgm:prSet presAssocID="{D4E49C1E-A224-4E59-AFAF-22C63F668D8B}" presName="root2" presStyleCnt="0"/>
      <dgm:spPr/>
      <dgm:t>
        <a:bodyPr/>
        <a:lstStyle/>
        <a:p>
          <a:endParaRPr lang="en-US"/>
        </a:p>
      </dgm:t>
    </dgm:pt>
    <dgm:pt modelId="{E9D8E07D-FE47-4851-9ABF-D95AE8A61439}" type="pres">
      <dgm:prSet presAssocID="{D4E49C1E-A224-4E59-AFAF-22C63F668D8B}" presName="LevelTwoTextNode" presStyleLbl="node3" presStyleIdx="0" presStyleCnt="7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2BB086-2C35-4403-9427-45C6EC3AB64F}" type="pres">
      <dgm:prSet presAssocID="{D4E49C1E-A224-4E59-AFAF-22C63F668D8B}" presName="level3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2" presStyleCnt="3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9BD0747B-A401-44E5-B2C0-1E96DF885DED}" type="pres">
      <dgm:prSet presAssocID="{1D22EDC1-A00D-4EF2-94AA-B3F17DA6FC3A}" presName="conn2-1" presStyleLbl="parChTrans1D3" presStyleIdx="1" presStyleCnt="7"/>
      <dgm:spPr/>
      <dgm:t>
        <a:bodyPr/>
        <a:lstStyle/>
        <a:p>
          <a:endParaRPr lang="en-US"/>
        </a:p>
      </dgm:t>
    </dgm:pt>
    <dgm:pt modelId="{235BA42B-8D5D-499A-8E95-04F59C98BAFF}" type="pres">
      <dgm:prSet presAssocID="{1D22EDC1-A00D-4EF2-94AA-B3F17DA6FC3A}" presName="connTx" presStyleLbl="parChTrans1D3" presStyleIdx="1" presStyleCnt="7"/>
      <dgm:spPr/>
      <dgm:t>
        <a:bodyPr/>
        <a:lstStyle/>
        <a:p>
          <a:endParaRPr lang="en-US"/>
        </a:p>
      </dgm:t>
    </dgm:pt>
    <dgm:pt modelId="{EEDEE098-17EE-4E7E-B9E6-320567952A6B}" type="pres">
      <dgm:prSet presAssocID="{154695D1-A603-4333-9E66-A2B008D97D32}" presName="root2" presStyleCnt="0"/>
      <dgm:spPr/>
      <dgm:t>
        <a:bodyPr/>
        <a:lstStyle/>
        <a:p>
          <a:endParaRPr lang="en-US"/>
        </a:p>
      </dgm:t>
    </dgm:pt>
    <dgm:pt modelId="{C03A8250-EB24-4A69-A768-BCFD6C5FF7E6}" type="pres">
      <dgm:prSet presAssocID="{154695D1-A603-4333-9E66-A2B008D97D32}" presName="LevelTwoTextNode" presStyleLbl="node3" presStyleIdx="1" presStyleCnt="7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744427-39A0-4F8F-8E08-26677F219F02}" type="pres">
      <dgm:prSet presAssocID="{154695D1-A603-4333-9E66-A2B008D97D32}" presName="level3hierChild" presStyleCnt="0"/>
      <dgm:spPr/>
      <dgm:t>
        <a:bodyPr/>
        <a:lstStyle/>
        <a:p>
          <a:endParaRPr lang="en-US"/>
        </a:p>
      </dgm:t>
    </dgm:pt>
    <dgm:pt modelId="{AC793641-CFE6-4089-969B-E6C2717EB5AF}" type="pres">
      <dgm:prSet presAssocID="{08E7D3AE-2CFC-4193-BCE3-F9FFF6326DE5}" presName="conn2-1" presStyleLbl="parChTrans1D4" presStyleIdx="0" presStyleCnt="10"/>
      <dgm:spPr/>
      <dgm:t>
        <a:bodyPr/>
        <a:lstStyle/>
        <a:p>
          <a:endParaRPr lang="en-US"/>
        </a:p>
      </dgm:t>
    </dgm:pt>
    <dgm:pt modelId="{A168339B-CD6F-49C8-B65B-B193DDA4CCC1}" type="pres">
      <dgm:prSet presAssocID="{08E7D3AE-2CFC-4193-BCE3-F9FFF6326DE5}" presName="connTx" presStyleLbl="parChTrans1D4" presStyleIdx="0" presStyleCnt="10"/>
      <dgm:spPr/>
      <dgm:t>
        <a:bodyPr/>
        <a:lstStyle/>
        <a:p>
          <a:endParaRPr lang="en-US"/>
        </a:p>
      </dgm:t>
    </dgm:pt>
    <dgm:pt modelId="{4DB2E3AE-8F35-45C5-90B5-C2D167D26307}" type="pres">
      <dgm:prSet presAssocID="{A6290C58-0256-4188-984B-0EAA92A183D0}" presName="root2" presStyleCnt="0"/>
      <dgm:spPr/>
      <dgm:t>
        <a:bodyPr/>
        <a:lstStyle/>
        <a:p>
          <a:endParaRPr lang="en-US"/>
        </a:p>
      </dgm:t>
    </dgm:pt>
    <dgm:pt modelId="{40E8FCAE-4606-49D3-929D-55BC5D7B0B60}" type="pres">
      <dgm:prSet presAssocID="{A6290C58-0256-4188-984B-0EAA92A183D0}" presName="LevelTwoTextNode" presStyleLbl="node4" presStyleIdx="0" presStyleCnt="10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8B9411-2D0F-4418-BB07-514DEBD34FF5}" type="pres">
      <dgm:prSet presAssocID="{A6290C58-0256-4188-984B-0EAA92A183D0}" presName="level3hierChild" presStyleCnt="0"/>
      <dgm:spPr/>
      <dgm:t>
        <a:bodyPr/>
        <a:lstStyle/>
        <a:p>
          <a:endParaRPr lang="en-US"/>
        </a:p>
      </dgm:t>
    </dgm:pt>
    <dgm:pt modelId="{096581F6-AEF6-41F8-9A55-3267FEDEE378}" type="pres">
      <dgm:prSet presAssocID="{03AAAC19-1A2D-42E3-B7C1-609E88C06FEB}" presName="conn2-1" presStyleLbl="parChTrans1D4" presStyleIdx="1" presStyleCnt="10"/>
      <dgm:spPr/>
      <dgm:t>
        <a:bodyPr/>
        <a:lstStyle/>
        <a:p>
          <a:endParaRPr lang="en-US"/>
        </a:p>
      </dgm:t>
    </dgm:pt>
    <dgm:pt modelId="{40CDE0E4-06E7-4859-8933-FAEFAFE3D1D8}" type="pres">
      <dgm:prSet presAssocID="{03AAAC19-1A2D-42E3-B7C1-609E88C06FEB}" presName="connTx" presStyleLbl="parChTrans1D4" presStyleIdx="1" presStyleCnt="10"/>
      <dgm:spPr/>
      <dgm:t>
        <a:bodyPr/>
        <a:lstStyle/>
        <a:p>
          <a:endParaRPr lang="en-US"/>
        </a:p>
      </dgm:t>
    </dgm:pt>
    <dgm:pt modelId="{D276966A-68B3-45AF-8A11-FDA5ABECBC4C}" type="pres">
      <dgm:prSet presAssocID="{C5142DC8-0494-424F-8848-E0D20A533EF8}" presName="root2" presStyleCnt="0"/>
      <dgm:spPr/>
      <dgm:t>
        <a:bodyPr/>
        <a:lstStyle/>
        <a:p>
          <a:endParaRPr lang="en-US"/>
        </a:p>
      </dgm:t>
    </dgm:pt>
    <dgm:pt modelId="{79E788CB-C849-4510-8E41-F1619A2A5763}" type="pres">
      <dgm:prSet presAssocID="{C5142DC8-0494-424F-8848-E0D20A533EF8}" presName="LevelTwoTextNode" presStyleLbl="node4" presStyleIdx="1" presStyleCnt="10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C79787-69F5-42DA-AD87-EEB5CF665BF0}" type="pres">
      <dgm:prSet presAssocID="{C5142DC8-0494-424F-8848-E0D20A533EF8}" presName="level3hierChild" presStyleCnt="0"/>
      <dgm:spPr/>
      <dgm:t>
        <a:bodyPr/>
        <a:lstStyle/>
        <a:p>
          <a:endParaRPr lang="en-US"/>
        </a:p>
      </dgm:t>
    </dgm:pt>
    <dgm:pt modelId="{3A826F1C-EF99-4815-856C-9889ED8285F8}" type="pres">
      <dgm:prSet presAssocID="{AE101B64-E90A-40BB-A988-3A5AC3A32F8E}" presName="conn2-1" presStyleLbl="parChTrans1D3" presStyleIdx="2" presStyleCnt="7"/>
      <dgm:spPr/>
      <dgm:t>
        <a:bodyPr/>
        <a:lstStyle/>
        <a:p>
          <a:endParaRPr lang="en-US"/>
        </a:p>
      </dgm:t>
    </dgm:pt>
    <dgm:pt modelId="{D9F74F8B-2FA5-4265-BEF8-8D086F5CD148}" type="pres">
      <dgm:prSet presAssocID="{AE101B64-E90A-40BB-A988-3A5AC3A32F8E}" presName="connTx" presStyleLbl="parChTrans1D3" presStyleIdx="2" presStyleCnt="7"/>
      <dgm:spPr/>
      <dgm:t>
        <a:bodyPr/>
        <a:lstStyle/>
        <a:p>
          <a:endParaRPr lang="en-US"/>
        </a:p>
      </dgm:t>
    </dgm:pt>
    <dgm:pt modelId="{FF5812F0-A7A7-42AD-95FE-23B8C3CEDE7F}" type="pres">
      <dgm:prSet presAssocID="{FFA67DE5-5092-4DC0-AC3B-B83C9F15BBFF}" presName="root2" presStyleCnt="0"/>
      <dgm:spPr/>
      <dgm:t>
        <a:bodyPr/>
        <a:lstStyle/>
        <a:p>
          <a:endParaRPr lang="en-US"/>
        </a:p>
      </dgm:t>
    </dgm:pt>
    <dgm:pt modelId="{156C7A62-E621-4C9E-8725-6411FD80C7C2}" type="pres">
      <dgm:prSet presAssocID="{FFA67DE5-5092-4DC0-AC3B-B83C9F15BBFF}" presName="LevelTwoTextNode" presStyleLbl="node3" presStyleIdx="2" presStyleCnt="7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6F91AD-DDAF-4EB1-862B-70F81AB43D4E}" type="pres">
      <dgm:prSet presAssocID="{FFA67DE5-5092-4DC0-AC3B-B83C9F15BBFF}" presName="level3hierChild" presStyleCnt="0"/>
      <dgm:spPr/>
      <dgm:t>
        <a:bodyPr/>
        <a:lstStyle/>
        <a:p>
          <a:endParaRPr lang="en-US"/>
        </a:p>
      </dgm:t>
    </dgm:pt>
    <dgm:pt modelId="{19A678C1-77FC-43B2-B88A-135B06A11D8A}" type="pres">
      <dgm:prSet presAssocID="{91EA72E3-2A3E-4928-9FEC-D421740A3113}" presName="conn2-1" presStyleLbl="parChTrans1D4" presStyleIdx="2" presStyleCnt="10"/>
      <dgm:spPr/>
      <dgm:t>
        <a:bodyPr/>
        <a:lstStyle/>
        <a:p>
          <a:endParaRPr lang="en-US"/>
        </a:p>
      </dgm:t>
    </dgm:pt>
    <dgm:pt modelId="{97C2C54E-8CBE-4F05-BBB6-665920A70888}" type="pres">
      <dgm:prSet presAssocID="{91EA72E3-2A3E-4928-9FEC-D421740A3113}" presName="connTx" presStyleLbl="parChTrans1D4" presStyleIdx="2" presStyleCnt="10"/>
      <dgm:spPr/>
      <dgm:t>
        <a:bodyPr/>
        <a:lstStyle/>
        <a:p>
          <a:endParaRPr lang="en-US"/>
        </a:p>
      </dgm:t>
    </dgm:pt>
    <dgm:pt modelId="{78D70B91-5103-4CAD-81D8-C0108C09AB3B}" type="pres">
      <dgm:prSet presAssocID="{6F82F33B-7203-4F55-AEE1-BADF04D9C078}" presName="root2" presStyleCnt="0"/>
      <dgm:spPr/>
      <dgm:t>
        <a:bodyPr/>
        <a:lstStyle/>
        <a:p>
          <a:endParaRPr lang="en-US"/>
        </a:p>
      </dgm:t>
    </dgm:pt>
    <dgm:pt modelId="{7691E741-F8B2-4993-AF00-EC2226E6F472}" type="pres">
      <dgm:prSet presAssocID="{6F82F33B-7203-4F55-AEE1-BADF04D9C078}" presName="LevelTwoTextNode" presStyleLbl="node4" presStyleIdx="2" presStyleCnt="10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1C27D7-A2A5-434C-BD4E-93AC345732DA}" type="pres">
      <dgm:prSet presAssocID="{6F82F33B-7203-4F55-AEE1-BADF04D9C078}" presName="level3hierChild" presStyleCnt="0"/>
      <dgm:spPr/>
      <dgm:t>
        <a:bodyPr/>
        <a:lstStyle/>
        <a:p>
          <a:endParaRPr lang="en-US"/>
        </a:p>
      </dgm:t>
    </dgm:pt>
    <dgm:pt modelId="{14B0F3A7-30E9-4507-9A2F-6912A18908FE}" type="pres">
      <dgm:prSet presAssocID="{EEB75CA0-3C7E-4A68-9202-B991841A9AB3}" presName="conn2-1" presStyleLbl="parChTrans1D4" presStyleIdx="3" presStyleCnt="10"/>
      <dgm:spPr/>
      <dgm:t>
        <a:bodyPr/>
        <a:lstStyle/>
        <a:p>
          <a:endParaRPr lang="en-US"/>
        </a:p>
      </dgm:t>
    </dgm:pt>
    <dgm:pt modelId="{27ED38E0-97C7-467D-83C2-6CE10F27EC98}" type="pres">
      <dgm:prSet presAssocID="{EEB75CA0-3C7E-4A68-9202-B991841A9AB3}" presName="connTx" presStyleLbl="parChTrans1D4" presStyleIdx="3" presStyleCnt="10"/>
      <dgm:spPr/>
      <dgm:t>
        <a:bodyPr/>
        <a:lstStyle/>
        <a:p>
          <a:endParaRPr lang="en-US"/>
        </a:p>
      </dgm:t>
    </dgm:pt>
    <dgm:pt modelId="{83911CCD-4025-45EB-AF40-02DCB7C12C5C}" type="pres">
      <dgm:prSet presAssocID="{FC130FA1-9316-4B9F-888B-46BC60D65F7D}" presName="root2" presStyleCnt="0"/>
      <dgm:spPr/>
      <dgm:t>
        <a:bodyPr/>
        <a:lstStyle/>
        <a:p>
          <a:endParaRPr lang="en-US"/>
        </a:p>
      </dgm:t>
    </dgm:pt>
    <dgm:pt modelId="{201FCAFE-9525-48CA-A634-861142B277BA}" type="pres">
      <dgm:prSet presAssocID="{FC130FA1-9316-4B9F-888B-46BC60D65F7D}" presName="LevelTwoTextNode" presStyleLbl="node4" presStyleIdx="3" presStyleCnt="10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ADCB31-DB8B-4ACE-B63F-45879FA89750}" type="pres">
      <dgm:prSet presAssocID="{FC130FA1-9316-4B9F-888B-46BC60D65F7D}" presName="level3hierChild" presStyleCnt="0"/>
      <dgm:spPr/>
      <dgm:t>
        <a:bodyPr/>
        <a:lstStyle/>
        <a:p>
          <a:endParaRPr lang="en-US"/>
        </a:p>
      </dgm:t>
    </dgm:pt>
    <dgm:pt modelId="{BCFE1293-2AB8-4B5F-AC6F-6CD6B16F0352}" type="pres">
      <dgm:prSet presAssocID="{93DE29E9-974A-41EC-A616-E08C710FCDC1}" presName="conn2-1" presStyleLbl="parChTrans1D4" presStyleIdx="4" presStyleCnt="10"/>
      <dgm:spPr/>
      <dgm:t>
        <a:bodyPr/>
        <a:lstStyle/>
        <a:p>
          <a:endParaRPr lang="en-US"/>
        </a:p>
      </dgm:t>
    </dgm:pt>
    <dgm:pt modelId="{7EAB4DF8-58F5-4DA9-B06B-A74A677FC4C4}" type="pres">
      <dgm:prSet presAssocID="{93DE29E9-974A-41EC-A616-E08C710FCDC1}" presName="connTx" presStyleLbl="parChTrans1D4" presStyleIdx="4" presStyleCnt="10"/>
      <dgm:spPr/>
      <dgm:t>
        <a:bodyPr/>
        <a:lstStyle/>
        <a:p>
          <a:endParaRPr lang="en-US"/>
        </a:p>
      </dgm:t>
    </dgm:pt>
    <dgm:pt modelId="{DBC55059-DC1E-4920-BC6B-A5F8C3D6AC9B}" type="pres">
      <dgm:prSet presAssocID="{619F033C-19AA-4BA7-AB04-2729582FCCE6}" presName="root2" presStyleCnt="0"/>
      <dgm:spPr/>
      <dgm:t>
        <a:bodyPr/>
        <a:lstStyle/>
        <a:p>
          <a:endParaRPr lang="en-US"/>
        </a:p>
      </dgm:t>
    </dgm:pt>
    <dgm:pt modelId="{EF5DFBAD-D176-457A-BC4E-9B9F0FDE4C98}" type="pres">
      <dgm:prSet presAssocID="{619F033C-19AA-4BA7-AB04-2729582FCCE6}" presName="LevelTwoTextNode" presStyleLbl="node4" presStyleIdx="4" presStyleCnt="10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AA223C-6CB4-4BBD-A4FF-E447903DB0C0}" type="pres">
      <dgm:prSet presAssocID="{619F033C-19AA-4BA7-AB04-2729582FCCE6}" presName="level3hierChild" presStyleCnt="0"/>
      <dgm:spPr/>
      <dgm:t>
        <a:bodyPr/>
        <a:lstStyle/>
        <a:p>
          <a:endParaRPr lang="en-US"/>
        </a:p>
      </dgm:t>
    </dgm:pt>
    <dgm:pt modelId="{BD8C646B-3840-4839-85B3-F3169A81F8FD}" type="pres">
      <dgm:prSet presAssocID="{6D603854-7C0F-462A-AD01-7010ECD18330}" presName="conn2-1" presStyleLbl="parChTrans1D4" presStyleIdx="5" presStyleCnt="10"/>
      <dgm:spPr/>
      <dgm:t>
        <a:bodyPr/>
        <a:lstStyle/>
        <a:p>
          <a:endParaRPr lang="en-US"/>
        </a:p>
      </dgm:t>
    </dgm:pt>
    <dgm:pt modelId="{9FA62AC5-9167-43D7-AE10-2C7D207E791C}" type="pres">
      <dgm:prSet presAssocID="{6D603854-7C0F-462A-AD01-7010ECD18330}" presName="connTx" presStyleLbl="parChTrans1D4" presStyleIdx="5" presStyleCnt="10"/>
      <dgm:spPr/>
      <dgm:t>
        <a:bodyPr/>
        <a:lstStyle/>
        <a:p>
          <a:endParaRPr lang="en-US"/>
        </a:p>
      </dgm:t>
    </dgm:pt>
    <dgm:pt modelId="{860B8B50-E553-46AD-9C07-805B68045F24}" type="pres">
      <dgm:prSet presAssocID="{C909A7E2-00BE-4FA1-AB92-04A9E84845BF}" presName="root2" presStyleCnt="0"/>
      <dgm:spPr/>
    </dgm:pt>
    <dgm:pt modelId="{0BACB3D9-51CB-4E26-A521-A75B63B82B0B}" type="pres">
      <dgm:prSet presAssocID="{C909A7E2-00BE-4FA1-AB92-04A9E84845BF}" presName="LevelTwoTextNode" presStyleLbl="node4" presStyleIdx="5" presStyleCnt="10" custScaleX="1262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395C08-73FE-49F9-A4E5-8B41FB654092}" type="pres">
      <dgm:prSet presAssocID="{C909A7E2-00BE-4FA1-AB92-04A9E84845BF}" presName="level3hierChild" presStyleCnt="0"/>
      <dgm:spPr/>
    </dgm:pt>
    <dgm:pt modelId="{E81A8377-7520-44B1-A4FE-3292AECE7860}" type="pres">
      <dgm:prSet presAssocID="{9B9C13FF-B6F4-47A9-B24C-B180DE4B3ACE}" presName="conn2-1" presStyleLbl="parChTrans1D3" presStyleIdx="3" presStyleCnt="7"/>
      <dgm:spPr/>
      <dgm:t>
        <a:bodyPr/>
        <a:lstStyle/>
        <a:p>
          <a:endParaRPr lang="en-US"/>
        </a:p>
      </dgm:t>
    </dgm:pt>
    <dgm:pt modelId="{6EBFF96A-8E90-4481-B282-58BDA4936C5A}" type="pres">
      <dgm:prSet presAssocID="{9B9C13FF-B6F4-47A9-B24C-B180DE4B3ACE}" presName="connTx" presStyleLbl="parChTrans1D3" presStyleIdx="3" presStyleCnt="7"/>
      <dgm:spPr/>
      <dgm:t>
        <a:bodyPr/>
        <a:lstStyle/>
        <a:p>
          <a:endParaRPr lang="en-US"/>
        </a:p>
      </dgm:t>
    </dgm:pt>
    <dgm:pt modelId="{C7786A29-F93F-46EA-A654-F5CA813CE9DC}" type="pres">
      <dgm:prSet presAssocID="{A305CADF-671D-463C-9D79-D071AC620290}" presName="root2" presStyleCnt="0"/>
      <dgm:spPr/>
    </dgm:pt>
    <dgm:pt modelId="{958F1ACC-33F0-4103-983D-21946F44384E}" type="pres">
      <dgm:prSet presAssocID="{A305CADF-671D-463C-9D79-D071AC620290}" presName="LevelTwoTextNode" presStyleLbl="node3" presStyleIdx="3" presStyleCnt="7" custScaleX="1261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94EA98-02AE-4B49-ADC0-8F7D602F20F4}" type="pres">
      <dgm:prSet presAssocID="{A305CADF-671D-463C-9D79-D071AC620290}" presName="level3hierChild" presStyleCnt="0"/>
      <dgm:spPr/>
    </dgm:pt>
    <dgm:pt modelId="{2C98B9E6-7C72-43C0-AA2A-C39E12C88203}" type="pres">
      <dgm:prSet presAssocID="{E3054387-98CE-4AC0-995B-8E5C2CA82EC2}" presName="conn2-1" presStyleLbl="parChTrans1D3" presStyleIdx="4" presStyleCnt="7"/>
      <dgm:spPr/>
      <dgm:t>
        <a:bodyPr/>
        <a:lstStyle/>
        <a:p>
          <a:endParaRPr lang="en-US"/>
        </a:p>
      </dgm:t>
    </dgm:pt>
    <dgm:pt modelId="{20E24C3A-78AF-4C6E-8D7A-220C23A6315F}" type="pres">
      <dgm:prSet presAssocID="{E3054387-98CE-4AC0-995B-8E5C2CA82EC2}" presName="connTx" presStyleLbl="parChTrans1D3" presStyleIdx="4" presStyleCnt="7"/>
      <dgm:spPr/>
      <dgm:t>
        <a:bodyPr/>
        <a:lstStyle/>
        <a:p>
          <a:endParaRPr lang="en-US"/>
        </a:p>
      </dgm:t>
    </dgm:pt>
    <dgm:pt modelId="{DF4250DA-C0AB-42A8-84C4-C7EF2FF4E035}" type="pres">
      <dgm:prSet presAssocID="{A5E658DE-9C5B-4A4F-8E6E-86449D097C7E}" presName="root2" presStyleCnt="0"/>
      <dgm:spPr/>
      <dgm:t>
        <a:bodyPr/>
        <a:lstStyle/>
        <a:p>
          <a:endParaRPr lang="en-US"/>
        </a:p>
      </dgm:t>
    </dgm:pt>
    <dgm:pt modelId="{B115F1EF-5C03-4E70-961A-6D3BB4964A7D}" type="pres">
      <dgm:prSet presAssocID="{A5E658DE-9C5B-4A4F-8E6E-86449D097C7E}" presName="LevelTwoTextNode" presStyleLbl="node3" presStyleIdx="4" presStyleCnt="7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1E1DAB-AD4A-4011-9D2F-37074106AD68}" type="pres">
      <dgm:prSet presAssocID="{A5E658DE-9C5B-4A4F-8E6E-86449D097C7E}" presName="level3hierChild" presStyleCnt="0"/>
      <dgm:spPr/>
      <dgm:t>
        <a:bodyPr/>
        <a:lstStyle/>
        <a:p>
          <a:endParaRPr lang="en-US"/>
        </a:p>
      </dgm:t>
    </dgm:pt>
    <dgm:pt modelId="{916D5898-21CA-46BE-96E7-0426E3EE5A94}" type="pres">
      <dgm:prSet presAssocID="{3AFF9895-275C-4F68-8619-5A74B39981EE}" presName="conn2-1" presStyleLbl="parChTrans1D4" presStyleIdx="6" presStyleCnt="10"/>
      <dgm:spPr/>
      <dgm:t>
        <a:bodyPr/>
        <a:lstStyle/>
        <a:p>
          <a:endParaRPr lang="en-US"/>
        </a:p>
      </dgm:t>
    </dgm:pt>
    <dgm:pt modelId="{E15F5009-5C3A-455C-B0ED-5C1D55E86865}" type="pres">
      <dgm:prSet presAssocID="{3AFF9895-275C-4F68-8619-5A74B39981EE}" presName="connTx" presStyleLbl="parChTrans1D4" presStyleIdx="6" presStyleCnt="10"/>
      <dgm:spPr/>
      <dgm:t>
        <a:bodyPr/>
        <a:lstStyle/>
        <a:p>
          <a:endParaRPr lang="en-US"/>
        </a:p>
      </dgm:t>
    </dgm:pt>
    <dgm:pt modelId="{CB2E9502-641A-4C5F-8AC6-046706A07EC2}" type="pres">
      <dgm:prSet presAssocID="{82A9D026-3330-4D7E-9387-955B4ADB3F23}" presName="root2" presStyleCnt="0"/>
      <dgm:spPr/>
      <dgm:t>
        <a:bodyPr/>
        <a:lstStyle/>
        <a:p>
          <a:endParaRPr lang="en-US"/>
        </a:p>
      </dgm:t>
    </dgm:pt>
    <dgm:pt modelId="{0AA46D22-764F-45F8-AAA6-3EF1A74ACEF9}" type="pres">
      <dgm:prSet presAssocID="{82A9D026-3330-4D7E-9387-955B4ADB3F23}" presName="LevelTwoTextNode" presStyleLbl="node4" presStyleIdx="6" presStyleCnt="10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F6533D-E4F1-4B4C-91AA-983D07CBE72D}" type="pres">
      <dgm:prSet presAssocID="{82A9D026-3330-4D7E-9387-955B4ADB3F23}" presName="level3hierChild" presStyleCnt="0"/>
      <dgm:spPr/>
      <dgm:t>
        <a:bodyPr/>
        <a:lstStyle/>
        <a:p>
          <a:endParaRPr lang="en-US"/>
        </a:p>
      </dgm:t>
    </dgm:pt>
    <dgm:pt modelId="{B01F0D52-AD10-473E-ACBC-D5973599D966}" type="pres">
      <dgm:prSet presAssocID="{176CC5F9-96B3-47D1-A7A6-B72098A1FF1D}" presName="conn2-1" presStyleLbl="parChTrans1D4" presStyleIdx="7" presStyleCnt="10"/>
      <dgm:spPr/>
      <dgm:t>
        <a:bodyPr/>
        <a:lstStyle/>
        <a:p>
          <a:endParaRPr lang="en-US"/>
        </a:p>
      </dgm:t>
    </dgm:pt>
    <dgm:pt modelId="{5EAE50BF-94CC-44C2-9868-779C163C5A23}" type="pres">
      <dgm:prSet presAssocID="{176CC5F9-96B3-47D1-A7A6-B72098A1FF1D}" presName="connTx" presStyleLbl="parChTrans1D4" presStyleIdx="7" presStyleCnt="10"/>
      <dgm:spPr/>
      <dgm:t>
        <a:bodyPr/>
        <a:lstStyle/>
        <a:p>
          <a:endParaRPr lang="en-US"/>
        </a:p>
      </dgm:t>
    </dgm:pt>
    <dgm:pt modelId="{959CEF50-B183-40F9-963E-9E0361D0EA8F}" type="pres">
      <dgm:prSet presAssocID="{88EE643B-CEF5-4188-9726-714A57EC23AD}" presName="root2" presStyleCnt="0"/>
      <dgm:spPr/>
      <dgm:t>
        <a:bodyPr/>
        <a:lstStyle/>
        <a:p>
          <a:endParaRPr lang="en-US"/>
        </a:p>
      </dgm:t>
    </dgm:pt>
    <dgm:pt modelId="{38958827-4426-4032-933D-7B8F4F8EEF45}" type="pres">
      <dgm:prSet presAssocID="{88EE643B-CEF5-4188-9726-714A57EC23AD}" presName="LevelTwoTextNode" presStyleLbl="node4" presStyleIdx="7" presStyleCnt="10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59FB41-1C7D-4910-81BD-2BB61D3C6975}" type="pres">
      <dgm:prSet presAssocID="{88EE643B-CEF5-4188-9726-714A57EC23AD}" presName="level3hierChild" presStyleCnt="0"/>
      <dgm:spPr/>
      <dgm:t>
        <a:bodyPr/>
        <a:lstStyle/>
        <a:p>
          <a:endParaRPr lang="en-US"/>
        </a:p>
      </dgm:t>
    </dgm:pt>
    <dgm:pt modelId="{2D33C36F-CEC0-4941-BE3A-03908EEB2825}" type="pres">
      <dgm:prSet presAssocID="{37A113FE-6ACC-4B07-B3CD-968EC9F3513F}" presName="conn2-1" presStyleLbl="parChTrans1D4" presStyleIdx="8" presStyleCnt="10"/>
      <dgm:spPr/>
      <dgm:t>
        <a:bodyPr/>
        <a:lstStyle/>
        <a:p>
          <a:endParaRPr lang="en-US"/>
        </a:p>
      </dgm:t>
    </dgm:pt>
    <dgm:pt modelId="{6565D0F3-9D3B-4C8E-9716-73F1946012BD}" type="pres">
      <dgm:prSet presAssocID="{37A113FE-6ACC-4B07-B3CD-968EC9F3513F}" presName="connTx" presStyleLbl="parChTrans1D4" presStyleIdx="8" presStyleCnt="10"/>
      <dgm:spPr/>
      <dgm:t>
        <a:bodyPr/>
        <a:lstStyle/>
        <a:p>
          <a:endParaRPr lang="en-US"/>
        </a:p>
      </dgm:t>
    </dgm:pt>
    <dgm:pt modelId="{A518E0A9-FB53-4048-8AB2-3DCC9C8AC572}" type="pres">
      <dgm:prSet presAssocID="{4673389D-BBC4-44D3-B359-2520B38722D7}" presName="root2" presStyleCnt="0"/>
      <dgm:spPr/>
      <dgm:t>
        <a:bodyPr/>
        <a:lstStyle/>
        <a:p>
          <a:endParaRPr lang="en-US"/>
        </a:p>
      </dgm:t>
    </dgm:pt>
    <dgm:pt modelId="{D760E36C-D470-4EF6-90B9-FF14D3AD4D17}" type="pres">
      <dgm:prSet presAssocID="{4673389D-BBC4-44D3-B359-2520B38722D7}" presName="LevelTwoTextNode" presStyleLbl="node4" presStyleIdx="8" presStyleCnt="10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6041EB-1BD0-41E7-B654-F48E9E1C23D8}" type="pres">
      <dgm:prSet presAssocID="{4673389D-BBC4-44D3-B359-2520B38722D7}" presName="level3hierChild" presStyleCnt="0"/>
      <dgm:spPr/>
      <dgm:t>
        <a:bodyPr/>
        <a:lstStyle/>
        <a:p>
          <a:endParaRPr lang="en-US"/>
        </a:p>
      </dgm:t>
    </dgm:pt>
    <dgm:pt modelId="{C9B8E1CC-4B36-4B31-BC3C-BF5FEF666618}" type="pres">
      <dgm:prSet presAssocID="{BDD14C99-9C96-40E4-9E15-22E86AEF9A8B}" presName="conn2-1" presStyleLbl="parChTrans1D4" presStyleIdx="9" presStyleCnt="10"/>
      <dgm:spPr/>
      <dgm:t>
        <a:bodyPr/>
        <a:lstStyle/>
        <a:p>
          <a:endParaRPr lang="en-US"/>
        </a:p>
      </dgm:t>
    </dgm:pt>
    <dgm:pt modelId="{940CDA9D-A60D-4A06-B885-1AA06F76FC42}" type="pres">
      <dgm:prSet presAssocID="{BDD14C99-9C96-40E4-9E15-22E86AEF9A8B}" presName="connTx" presStyleLbl="parChTrans1D4" presStyleIdx="9" presStyleCnt="10"/>
      <dgm:spPr/>
      <dgm:t>
        <a:bodyPr/>
        <a:lstStyle/>
        <a:p>
          <a:endParaRPr lang="en-US"/>
        </a:p>
      </dgm:t>
    </dgm:pt>
    <dgm:pt modelId="{73680F82-7E6D-467A-842F-B59AFFE4ED6D}" type="pres">
      <dgm:prSet presAssocID="{96983480-A2A9-446C-A024-00CE24AA6969}" presName="root2" presStyleCnt="0"/>
      <dgm:spPr/>
      <dgm:t>
        <a:bodyPr/>
        <a:lstStyle/>
        <a:p>
          <a:endParaRPr lang="en-US"/>
        </a:p>
      </dgm:t>
    </dgm:pt>
    <dgm:pt modelId="{60D13A57-77C9-4D46-B4CC-890053FAB643}" type="pres">
      <dgm:prSet presAssocID="{96983480-A2A9-446C-A024-00CE24AA6969}" presName="LevelTwoTextNode" presStyleLbl="node4" presStyleIdx="9" presStyleCnt="10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6A4567-6C43-4AD4-AD8D-822611EE779B}" type="pres">
      <dgm:prSet presAssocID="{96983480-A2A9-446C-A024-00CE24AA6969}" presName="level3hierChild" presStyleCnt="0"/>
      <dgm:spPr/>
      <dgm:t>
        <a:bodyPr/>
        <a:lstStyle/>
        <a:p>
          <a:endParaRPr lang="en-US"/>
        </a:p>
      </dgm:t>
    </dgm:pt>
    <dgm:pt modelId="{B986ECF0-8979-448D-BA8E-9530954C21E5}" type="pres">
      <dgm:prSet presAssocID="{176B33DF-197F-4317-829B-9EEE09F63C85}" presName="conn2-1" presStyleLbl="parChTrans1D3" presStyleIdx="5" presStyleCnt="7"/>
      <dgm:spPr/>
      <dgm:t>
        <a:bodyPr/>
        <a:lstStyle/>
        <a:p>
          <a:endParaRPr lang="en-US"/>
        </a:p>
      </dgm:t>
    </dgm:pt>
    <dgm:pt modelId="{145C7FEB-CF3D-4797-88F9-A78B2DF3C911}" type="pres">
      <dgm:prSet presAssocID="{176B33DF-197F-4317-829B-9EEE09F63C85}" presName="connTx" presStyleLbl="parChTrans1D3" presStyleIdx="5" presStyleCnt="7"/>
      <dgm:spPr/>
      <dgm:t>
        <a:bodyPr/>
        <a:lstStyle/>
        <a:p>
          <a:endParaRPr lang="en-US"/>
        </a:p>
      </dgm:t>
    </dgm:pt>
    <dgm:pt modelId="{D0F5D0FE-FB4B-410F-8048-F310765EF5EC}" type="pres">
      <dgm:prSet presAssocID="{B1F372DA-4151-46AF-B121-3521C7CD4168}" presName="root2" presStyleCnt="0"/>
      <dgm:spPr/>
      <dgm:t>
        <a:bodyPr/>
        <a:lstStyle/>
        <a:p>
          <a:endParaRPr lang="en-US"/>
        </a:p>
      </dgm:t>
    </dgm:pt>
    <dgm:pt modelId="{703F6492-7CAC-453B-9FB0-16C00D8EFBB9}" type="pres">
      <dgm:prSet presAssocID="{B1F372DA-4151-46AF-B121-3521C7CD4168}" presName="LevelTwoTextNode" presStyleLbl="node3" presStyleIdx="5" presStyleCnt="7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1005B4-6588-477D-8781-E8CC04E2A3D2}" type="pres">
      <dgm:prSet presAssocID="{B1F372DA-4151-46AF-B121-3521C7CD4168}" presName="level3hierChild" presStyleCnt="0"/>
      <dgm:spPr/>
      <dgm:t>
        <a:bodyPr/>
        <a:lstStyle/>
        <a:p>
          <a:endParaRPr lang="en-US"/>
        </a:p>
      </dgm:t>
    </dgm:pt>
    <dgm:pt modelId="{4FB08885-E859-403A-B531-F577D7402BFA}" type="pres">
      <dgm:prSet presAssocID="{887BBC6E-3A06-4529-98DF-A0FD1F8A068D}" presName="conn2-1" presStyleLbl="parChTrans1D3" presStyleIdx="6" presStyleCnt="7"/>
      <dgm:spPr/>
      <dgm:t>
        <a:bodyPr/>
        <a:lstStyle/>
        <a:p>
          <a:endParaRPr lang="en-US"/>
        </a:p>
      </dgm:t>
    </dgm:pt>
    <dgm:pt modelId="{74A0E9F8-D851-4D3A-96F4-0681761577F3}" type="pres">
      <dgm:prSet presAssocID="{887BBC6E-3A06-4529-98DF-A0FD1F8A068D}" presName="connTx" presStyleLbl="parChTrans1D3" presStyleIdx="6" presStyleCnt="7"/>
      <dgm:spPr/>
      <dgm:t>
        <a:bodyPr/>
        <a:lstStyle/>
        <a:p>
          <a:endParaRPr lang="en-US"/>
        </a:p>
      </dgm:t>
    </dgm:pt>
    <dgm:pt modelId="{E5D00E18-5114-47CC-9703-D6332502C7A9}" type="pres">
      <dgm:prSet presAssocID="{1897B623-7B7E-461C-8B92-C1E8474C3F7F}" presName="root2" presStyleCnt="0"/>
      <dgm:spPr/>
      <dgm:t>
        <a:bodyPr/>
        <a:lstStyle/>
        <a:p>
          <a:endParaRPr lang="en-US"/>
        </a:p>
      </dgm:t>
    </dgm:pt>
    <dgm:pt modelId="{CA69A1ED-D6B7-4432-8A1F-7F571F677916}" type="pres">
      <dgm:prSet presAssocID="{1897B623-7B7E-461C-8B92-C1E8474C3F7F}" presName="LevelTwoTextNode" presStyleLbl="node3" presStyleIdx="6" presStyleCnt="7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4BB7ED-F462-4677-90F4-4CAD9C4AADCF}" type="pres">
      <dgm:prSet presAssocID="{1897B623-7B7E-461C-8B92-C1E8474C3F7F}" presName="level3hierChild" presStyleCnt="0"/>
      <dgm:spPr/>
      <dgm:t>
        <a:bodyPr/>
        <a:lstStyle/>
        <a:p>
          <a:endParaRPr lang="en-US"/>
        </a:p>
      </dgm:t>
    </dgm:pt>
  </dgm:ptLst>
  <dgm:cxnLst>
    <dgm:cxn modelId="{5FB4831E-E7FB-4061-929D-5343196F6773}" type="presOf" srcId="{EE720172-B78C-402E-899D-08263011FE11}" destId="{B3F31B12-5FF1-4D55-9F69-94365F0D7010}" srcOrd="0" destOrd="0" presId="urn:microsoft.com/office/officeart/2008/layout/HorizontalMultiLevelHierarchy"/>
    <dgm:cxn modelId="{DAF12C1C-F133-4FFB-8E7E-594091B9978D}" type="presOf" srcId="{B1F372DA-4151-46AF-B121-3521C7CD4168}" destId="{703F6492-7CAC-453B-9FB0-16C00D8EFBB9}" srcOrd="0" destOrd="0" presId="urn:microsoft.com/office/officeart/2008/layout/HorizontalMultiLevelHierarchy"/>
    <dgm:cxn modelId="{38573CA6-640E-41D6-9AC1-5FE0BF753A7D}" type="presOf" srcId="{E3054387-98CE-4AC0-995B-8E5C2CA82EC2}" destId="{20E24C3A-78AF-4C6E-8D7A-220C23A6315F}" srcOrd="1" destOrd="0" presId="urn:microsoft.com/office/officeart/2008/layout/HorizontalMultiLevelHierarchy"/>
    <dgm:cxn modelId="{C245018C-385A-41C0-9142-207F6C40D3D0}" type="presOf" srcId="{96983480-A2A9-446C-A024-00CE24AA6969}" destId="{60D13A57-77C9-4D46-B4CC-890053FAB643}" srcOrd="0" destOrd="0" presId="urn:microsoft.com/office/officeart/2008/layout/HorizontalMultiLevelHierarchy"/>
    <dgm:cxn modelId="{06D34F4F-08F8-45B3-876F-0524EFF34716}" srcId="{A933B798-B580-46A8-A30D-35616A15DCC0}" destId="{8DF39F0D-67D5-480D-ACD1-8E5D39F9CE8E}" srcOrd="2" destOrd="0" parTransId="{B915F07B-C62A-4F27-8452-E8F5C338AFFC}" sibTransId="{7D040FA7-A638-4F1E-9BFA-D0E02F808EED}"/>
    <dgm:cxn modelId="{6AEC3034-8025-405B-956A-D30164432B70}" type="presOf" srcId="{E3054387-98CE-4AC0-995B-8E5C2CA82EC2}" destId="{2C98B9E6-7C72-43C0-AA2A-C39E12C88203}" srcOrd="0" destOrd="0" presId="urn:microsoft.com/office/officeart/2008/layout/HorizontalMultiLevelHierarchy"/>
    <dgm:cxn modelId="{725467E7-AA83-4015-8B25-1633B77D3169}" type="presOf" srcId="{AE101B64-E90A-40BB-A988-3A5AC3A32F8E}" destId="{3A826F1C-EF99-4815-856C-9889ED8285F8}" srcOrd="0" destOrd="0" presId="urn:microsoft.com/office/officeart/2008/layout/HorizontalMultiLevelHierarchy"/>
    <dgm:cxn modelId="{88188661-23BE-4770-B8AF-67FBE864F2EF}" type="presOf" srcId="{6D603854-7C0F-462A-AD01-7010ECD18330}" destId="{9FA62AC5-9167-43D7-AE10-2C7D207E791C}" srcOrd="1" destOrd="0" presId="urn:microsoft.com/office/officeart/2008/layout/HorizontalMultiLevelHierarchy"/>
    <dgm:cxn modelId="{079F5622-4C4F-4476-8D2A-7C53CF1F5B82}" type="presOf" srcId="{6F82F33B-7203-4F55-AEE1-BADF04D9C078}" destId="{7691E741-F8B2-4993-AF00-EC2226E6F472}" srcOrd="0" destOrd="0" presId="urn:microsoft.com/office/officeart/2008/layout/HorizontalMultiLevelHierarchy"/>
    <dgm:cxn modelId="{39F685F6-9A1D-4E45-B011-2D705551097E}" type="presOf" srcId="{154695D1-A603-4333-9E66-A2B008D97D32}" destId="{C03A8250-EB24-4A69-A768-BCFD6C5FF7E6}" srcOrd="0" destOrd="0" presId="urn:microsoft.com/office/officeart/2008/layout/HorizontalMultiLevelHierarchy"/>
    <dgm:cxn modelId="{F1D4AD65-FC64-4D3B-B81A-D58DE27E94C1}" type="presOf" srcId="{176B33DF-197F-4317-829B-9EEE09F63C85}" destId="{B986ECF0-8979-448D-BA8E-9530954C21E5}" srcOrd="0" destOrd="0" presId="urn:microsoft.com/office/officeart/2008/layout/HorizontalMultiLevelHierarchy"/>
    <dgm:cxn modelId="{3288DBB7-D2F8-4A58-8AF6-6D723F0F7DC7}" srcId="{8DF39F0D-67D5-480D-ACD1-8E5D39F9CE8E}" destId="{FFA67DE5-5092-4DC0-AC3B-B83C9F15BBFF}" srcOrd="1" destOrd="0" parTransId="{AE101B64-E90A-40BB-A988-3A5AC3A32F8E}" sibTransId="{67E3BE72-55E2-4798-9306-85D0E476D7BE}"/>
    <dgm:cxn modelId="{B46BB22F-3D50-4D65-BB11-BB0C94B1416C}" type="presOf" srcId="{EAA431B9-BC89-4A0F-9A5F-DEC70FDBDCC8}" destId="{F66E87B4-A95E-4BF3-8643-C44BFACD6F01}" srcOrd="0" destOrd="0" presId="urn:microsoft.com/office/officeart/2008/layout/HorizontalMultiLevelHierarchy"/>
    <dgm:cxn modelId="{D2E71BA2-3CB7-441D-A31C-BBB287BDFC2D}" type="presOf" srcId="{FFA67DE5-5092-4DC0-AC3B-B83C9F15BBFF}" destId="{156C7A62-E621-4C9E-8725-6411FD80C7C2}" srcOrd="0" destOrd="0" presId="urn:microsoft.com/office/officeart/2008/layout/HorizontalMultiLevelHierarchy"/>
    <dgm:cxn modelId="{E7C36E86-9513-4F10-9284-CA12AB42F57C}" srcId="{FFA67DE5-5092-4DC0-AC3B-B83C9F15BBFF}" destId="{C909A7E2-00BE-4FA1-AB92-04A9E84845BF}" srcOrd="3" destOrd="0" parTransId="{6D603854-7C0F-462A-AD01-7010ECD18330}" sibTransId="{E55147B0-7CD2-4562-BD13-7CB84CB681D1}"/>
    <dgm:cxn modelId="{01280726-2D2C-40DC-9051-5E583A5B2447}" srcId="{A5E658DE-9C5B-4A4F-8E6E-86449D097C7E}" destId="{4673389D-BBC4-44D3-B359-2520B38722D7}" srcOrd="2" destOrd="0" parTransId="{37A113FE-6ACC-4B07-B3CD-968EC9F3513F}" sibTransId="{82DE6A76-D591-45BB-8BE8-35CB6D5A64C8}"/>
    <dgm:cxn modelId="{2A0CD5E4-3912-452D-96F3-93FA6B32775A}" type="presOf" srcId="{BDD14C99-9C96-40E4-9E15-22E86AEF9A8B}" destId="{C9B8E1CC-4B36-4B31-BC3C-BF5FEF666618}" srcOrd="0" destOrd="0" presId="urn:microsoft.com/office/officeart/2008/layout/HorizontalMultiLevelHierarchy"/>
    <dgm:cxn modelId="{3B200DA8-C335-4CBA-9791-223D0F094204}" type="presOf" srcId="{6D603854-7C0F-462A-AD01-7010ECD18330}" destId="{BD8C646B-3840-4839-85B3-F3169A81F8FD}" srcOrd="0" destOrd="0" presId="urn:microsoft.com/office/officeart/2008/layout/HorizontalMultiLevelHierarchy"/>
    <dgm:cxn modelId="{26176251-CE20-4B78-B013-016FDD3493FE}" type="presOf" srcId="{887BBC6E-3A06-4529-98DF-A0FD1F8A068D}" destId="{74A0E9F8-D851-4D3A-96F4-0681761577F3}" srcOrd="1" destOrd="0" presId="urn:microsoft.com/office/officeart/2008/layout/HorizontalMultiLevelHierarchy"/>
    <dgm:cxn modelId="{74C8B14A-A6C3-4F0E-9D95-21C4AC3F3388}" type="presOf" srcId="{9B9C13FF-B6F4-47A9-B24C-B180DE4B3ACE}" destId="{E81A8377-7520-44B1-A4FE-3292AECE7860}" srcOrd="0" destOrd="0" presId="urn:microsoft.com/office/officeart/2008/layout/HorizontalMultiLevelHierarchy"/>
    <dgm:cxn modelId="{D5119149-3601-4508-860A-F0DD99D98479}" type="presOf" srcId="{BDD14C99-9C96-40E4-9E15-22E86AEF9A8B}" destId="{940CDA9D-A60D-4A06-B885-1AA06F76FC42}" srcOrd="1" destOrd="0" presId="urn:microsoft.com/office/officeart/2008/layout/HorizontalMultiLevelHierarchy"/>
    <dgm:cxn modelId="{2BFE8E0C-DA82-4488-A435-1A65674027BE}" type="presOf" srcId="{A933B798-B580-46A8-A30D-35616A15DCC0}" destId="{B0686F79-7378-4061-99F5-D173BB1807C4}" srcOrd="0" destOrd="0" presId="urn:microsoft.com/office/officeart/2008/layout/HorizontalMultiLevelHierarchy"/>
    <dgm:cxn modelId="{616354D3-BDCC-4660-AD29-1FB9E7B2FC01}" type="presOf" srcId="{A6290C58-0256-4188-984B-0EAA92A183D0}" destId="{40E8FCAE-4606-49D3-929D-55BC5D7B0B60}" srcOrd="0" destOrd="0" presId="urn:microsoft.com/office/officeart/2008/layout/HorizontalMultiLevelHierarchy"/>
    <dgm:cxn modelId="{55297FD2-BD2B-4752-8ADE-562C66BDE127}" srcId="{154695D1-A603-4333-9E66-A2B008D97D32}" destId="{A6290C58-0256-4188-984B-0EAA92A183D0}" srcOrd="0" destOrd="0" parTransId="{08E7D3AE-2CFC-4193-BCE3-F9FFF6326DE5}" sibTransId="{D5E99D2D-20FE-407E-82A1-2D59975585F3}"/>
    <dgm:cxn modelId="{29FF4393-F6F2-4959-AC24-9ADB4E90E28B}" type="presOf" srcId="{4673389D-BBC4-44D3-B359-2520B38722D7}" destId="{D760E36C-D470-4EF6-90B9-FF14D3AD4D17}" srcOrd="0" destOrd="0" presId="urn:microsoft.com/office/officeart/2008/layout/HorizontalMultiLevelHierarchy"/>
    <dgm:cxn modelId="{32FAA567-4334-482F-9922-0690D9A7E6A9}" type="presOf" srcId="{FC130FA1-9316-4B9F-888B-46BC60D65F7D}" destId="{201FCAFE-9525-48CA-A634-861142B277BA}" srcOrd="0" destOrd="0" presId="urn:microsoft.com/office/officeart/2008/layout/HorizontalMultiLevelHierarchy"/>
    <dgm:cxn modelId="{650A2DF6-0B8E-4E2D-BA77-6460C15C03B8}" type="presOf" srcId="{6BD9289C-BC75-4B27-AAE8-784910D63A2E}" destId="{5AD398C2-C701-4F32-ADF6-E9D6364DD336}" srcOrd="1" destOrd="0" presId="urn:microsoft.com/office/officeart/2008/layout/HorizontalMultiLevelHierarchy"/>
    <dgm:cxn modelId="{8A4FD810-D06B-4D49-8ACE-62C56D42FC05}" type="presOf" srcId="{82A9D026-3330-4D7E-9387-955B4ADB3F23}" destId="{0AA46D22-764F-45F8-AAA6-3EF1A74ACEF9}" srcOrd="0" destOrd="0" presId="urn:microsoft.com/office/officeart/2008/layout/HorizontalMultiLevelHierarchy"/>
    <dgm:cxn modelId="{FD6CFDD2-644F-436D-A656-A42F5410AA0A}" type="presOf" srcId="{EEB75CA0-3C7E-4A68-9202-B991841A9AB3}" destId="{14B0F3A7-30E9-4507-9A2F-6912A18908FE}" srcOrd="0" destOrd="0" presId="urn:microsoft.com/office/officeart/2008/layout/HorizontalMultiLevelHierarchy"/>
    <dgm:cxn modelId="{33424F67-CF25-45F3-8F4D-BFDE81607A28}" srcId="{8DF39F0D-67D5-480D-ACD1-8E5D39F9CE8E}" destId="{A5E658DE-9C5B-4A4F-8E6E-86449D097C7E}" srcOrd="3" destOrd="0" parTransId="{E3054387-98CE-4AC0-995B-8E5C2CA82EC2}" sibTransId="{EF5591AB-1E2A-4AAD-850A-6259262FC1CB}"/>
    <dgm:cxn modelId="{BBFD79AA-478C-4D6A-8E00-11021742D709}" type="presOf" srcId="{176CC5F9-96B3-47D1-A7A6-B72098A1FF1D}" destId="{5EAE50BF-94CC-44C2-9868-779C163C5A23}" srcOrd="1" destOrd="0" presId="urn:microsoft.com/office/officeart/2008/layout/HorizontalMultiLevelHierarchy"/>
    <dgm:cxn modelId="{52B05262-4F08-46A1-924F-3DFB7E6D048C}" type="presOf" srcId="{1D22EDC1-A00D-4EF2-94AA-B3F17DA6FC3A}" destId="{235BA42B-8D5D-499A-8E95-04F59C98BAFF}" srcOrd="1" destOrd="0" presId="urn:microsoft.com/office/officeart/2008/layout/HorizontalMultiLevelHierarchy"/>
    <dgm:cxn modelId="{C15DCD77-24C3-4D65-BC9E-AD39A6E3FBFE}" type="presOf" srcId="{1897B623-7B7E-461C-8B92-C1E8474C3F7F}" destId="{CA69A1ED-D6B7-4432-8A1F-7F571F677916}" srcOrd="0" destOrd="0" presId="urn:microsoft.com/office/officeart/2008/layout/HorizontalMultiLevelHierarchy"/>
    <dgm:cxn modelId="{CFD4EF56-D994-430D-9426-DC1C92ABEF9C}" srcId="{8DF39F0D-67D5-480D-ACD1-8E5D39F9CE8E}" destId="{B1F372DA-4151-46AF-B121-3521C7CD4168}" srcOrd="4" destOrd="0" parTransId="{176B33DF-197F-4317-829B-9EEE09F63C85}" sibTransId="{1C648802-FD0E-4AB6-829E-9D93B3A03269}"/>
    <dgm:cxn modelId="{C48EEB25-25EB-48C1-8B9F-5329969D81F0}" type="presOf" srcId="{93DE29E9-974A-41EC-A616-E08C710FCDC1}" destId="{BCFE1293-2AB8-4B5F-AC6F-6CD6B16F0352}" srcOrd="0" destOrd="0" presId="urn:microsoft.com/office/officeart/2008/layout/HorizontalMultiLevelHierarchy"/>
    <dgm:cxn modelId="{C915B32F-7E65-4763-BBC5-77F1FB865946}" srcId="{A5E658DE-9C5B-4A4F-8E6E-86449D097C7E}" destId="{96983480-A2A9-446C-A024-00CE24AA6969}" srcOrd="3" destOrd="0" parTransId="{BDD14C99-9C96-40E4-9E15-22E86AEF9A8B}" sibTransId="{B1C75279-B04B-492F-908D-9158A20334E1}"/>
    <dgm:cxn modelId="{251906E4-5A1E-402D-9D38-9306AE7F1BE5}" srcId="{EE720172-B78C-402E-899D-08263011FE11}" destId="{D4E49C1E-A224-4E59-AFAF-22C63F668D8B}" srcOrd="0" destOrd="0" parTransId="{6BD9289C-BC75-4B27-AAE8-784910D63A2E}" sibTransId="{32BA3143-2AE6-4859-81A4-E40C6BCD3A8C}"/>
    <dgm:cxn modelId="{2689C891-C1BA-4329-AB88-C4281FC82F31}" type="presOf" srcId="{08E7D3AE-2CFC-4193-BCE3-F9FFF6326DE5}" destId="{A168339B-CD6F-49C8-B65B-B193DDA4CCC1}" srcOrd="1" destOrd="0" presId="urn:microsoft.com/office/officeart/2008/layout/HorizontalMultiLevelHierarchy"/>
    <dgm:cxn modelId="{6A8AF001-BE26-4238-B762-9DA382A0BC5F}" srcId="{A5E658DE-9C5B-4A4F-8E6E-86449D097C7E}" destId="{82A9D026-3330-4D7E-9387-955B4ADB3F23}" srcOrd="0" destOrd="0" parTransId="{3AFF9895-275C-4F68-8619-5A74B39981EE}" sibTransId="{A113AB53-4087-42A7-9AD5-65461E25178A}"/>
    <dgm:cxn modelId="{DCA6DD89-38A3-4480-B29F-01FDDEDCFA46}" type="presOf" srcId="{887BBC6E-3A06-4529-98DF-A0FD1F8A068D}" destId="{4FB08885-E859-403A-B531-F577D7402BFA}" srcOrd="0" destOrd="0" presId="urn:microsoft.com/office/officeart/2008/layout/HorizontalMultiLevelHierarchy"/>
    <dgm:cxn modelId="{632063AB-9CAD-44B8-AAB3-2037F81A7F60}" type="presOf" srcId="{1D22EDC1-A00D-4EF2-94AA-B3F17DA6FC3A}" destId="{9BD0747B-A401-44E5-B2C0-1E96DF885DED}" srcOrd="0" destOrd="0" presId="urn:microsoft.com/office/officeart/2008/layout/HorizontalMultiLevelHierarchy"/>
    <dgm:cxn modelId="{2F9D5D08-7D9A-4C66-B630-FC2177361D37}" srcId="{A933B798-B580-46A8-A30D-35616A15DCC0}" destId="{EAA431B9-BC89-4A0F-9A5F-DEC70FDBDCC8}" srcOrd="0" destOrd="0" parTransId="{EA081084-272E-4D0B-ADB2-12EFCBDBD5BF}" sibTransId="{9434E2A5-12A4-4D42-88C2-125D50F1ABB6}"/>
    <dgm:cxn modelId="{E1664825-BE1D-4413-925A-F0963F4B1A23}" type="presOf" srcId="{EA081084-272E-4D0B-ADB2-12EFCBDBD5BF}" destId="{DC233C31-878C-4595-A0ED-0E55ABFBA433}" srcOrd="0" destOrd="0" presId="urn:microsoft.com/office/officeart/2008/layout/HorizontalMultiLevelHierarchy"/>
    <dgm:cxn modelId="{48F4DE13-02D5-4363-B310-2E8612E16786}" srcId="{A5E658DE-9C5B-4A4F-8E6E-86449D097C7E}" destId="{88EE643B-CEF5-4188-9726-714A57EC23AD}" srcOrd="1" destOrd="0" parTransId="{176CC5F9-96B3-47D1-A7A6-B72098A1FF1D}" sibTransId="{EA3C33D8-963F-4F41-B390-2CF5FF804646}"/>
    <dgm:cxn modelId="{1A0956EA-92EF-490D-88D8-85343CE363EB}" srcId="{8DF39F0D-67D5-480D-ACD1-8E5D39F9CE8E}" destId="{154695D1-A603-4333-9E66-A2B008D97D32}" srcOrd="0" destOrd="0" parTransId="{1D22EDC1-A00D-4EF2-94AA-B3F17DA6FC3A}" sibTransId="{529A28BE-3107-438F-9CD2-4520F09C175E}"/>
    <dgm:cxn modelId="{377C74BA-1A7C-4361-A901-54CE12D3A20C}" type="presOf" srcId="{A305CADF-671D-463C-9D79-D071AC620290}" destId="{958F1ACC-33F0-4103-983D-21946F44384E}" srcOrd="0" destOrd="0" presId="urn:microsoft.com/office/officeart/2008/layout/HorizontalMultiLevelHierarchy"/>
    <dgm:cxn modelId="{86E4A301-9D4F-490F-9014-23A8D13D2FC4}" type="presOf" srcId="{8DF39F0D-67D5-480D-ACD1-8E5D39F9CE8E}" destId="{8025F1B9-860F-4C47-8F26-DFA59C26A51C}" srcOrd="0" destOrd="0" presId="urn:microsoft.com/office/officeart/2008/layout/HorizontalMultiLevelHierarchy"/>
    <dgm:cxn modelId="{1DABEAF8-30AD-4A60-B35D-65856ABA81D6}" srcId="{A933B798-B580-46A8-A30D-35616A15DCC0}" destId="{EE720172-B78C-402E-899D-08263011FE11}" srcOrd="1" destOrd="0" parTransId="{E912BCEB-5EAC-4695-AA60-411B44D058D9}" sibTransId="{CBE115D2-DFF0-4BBB-88C1-7DD9EAED9ED0}"/>
    <dgm:cxn modelId="{2B6514BE-74BA-424C-8433-27218A18E288}" type="presOf" srcId="{EEB75CA0-3C7E-4A68-9202-B991841A9AB3}" destId="{27ED38E0-97C7-467D-83C2-6CE10F27EC98}" srcOrd="1" destOrd="0" presId="urn:microsoft.com/office/officeart/2008/layout/HorizontalMultiLevelHierarchy"/>
    <dgm:cxn modelId="{867D9AE9-858A-43BB-A19F-AF1664D53264}" type="presOf" srcId="{C909A7E2-00BE-4FA1-AB92-04A9E84845BF}" destId="{0BACB3D9-51CB-4E26-A521-A75B63B82B0B}" srcOrd="0" destOrd="0" presId="urn:microsoft.com/office/officeart/2008/layout/HorizontalMultiLevelHierarchy"/>
    <dgm:cxn modelId="{028AE39E-2379-4691-9246-18942D011921}" srcId="{FFA67DE5-5092-4DC0-AC3B-B83C9F15BBFF}" destId="{FC130FA1-9316-4B9F-888B-46BC60D65F7D}" srcOrd="1" destOrd="0" parTransId="{EEB75CA0-3C7E-4A68-9202-B991841A9AB3}" sibTransId="{A90CB135-1673-4D87-B413-9A1B74F7BE3C}"/>
    <dgm:cxn modelId="{E4DB8303-91FC-49AF-BD97-65C2065C9644}" type="presOf" srcId="{93DE29E9-974A-41EC-A616-E08C710FCDC1}" destId="{7EAB4DF8-58F5-4DA9-B06B-A74A677FC4C4}" srcOrd="1" destOrd="0" presId="urn:microsoft.com/office/officeart/2008/layout/HorizontalMultiLevelHierarchy"/>
    <dgm:cxn modelId="{D5D2CC4F-B852-4C87-99F7-49E4C4346064}" type="presOf" srcId="{E912BCEB-5EAC-4695-AA60-411B44D058D9}" destId="{FA3626FE-4751-4027-AED0-3EF5FD43F2A6}" srcOrd="1" destOrd="0" presId="urn:microsoft.com/office/officeart/2008/layout/HorizontalMultiLevelHierarchy"/>
    <dgm:cxn modelId="{C9643690-7ACC-40D2-9F40-40598B895414}" type="presOf" srcId="{37A113FE-6ACC-4B07-B3CD-968EC9F3513F}" destId="{6565D0F3-9D3B-4C8E-9716-73F1946012BD}" srcOrd="1" destOrd="0" presId="urn:microsoft.com/office/officeart/2008/layout/HorizontalMultiLevelHierarchy"/>
    <dgm:cxn modelId="{593F3C4D-FD00-4DAA-B3F8-DCD94D0409D7}" type="presOf" srcId="{619F033C-19AA-4BA7-AB04-2729582FCCE6}" destId="{EF5DFBAD-D176-457A-BC4E-9B9F0FDE4C98}" srcOrd="0" destOrd="0" presId="urn:microsoft.com/office/officeart/2008/layout/HorizontalMultiLevelHierarchy"/>
    <dgm:cxn modelId="{24B3E10F-540C-4527-8FCC-79ED62C121D4}" srcId="{154695D1-A603-4333-9E66-A2B008D97D32}" destId="{C5142DC8-0494-424F-8848-E0D20A533EF8}" srcOrd="1" destOrd="0" parTransId="{03AAAC19-1A2D-42E3-B7C1-609E88C06FEB}" sibTransId="{CF07F3EA-E48B-4C52-A9D2-20C68FD2BCFB}"/>
    <dgm:cxn modelId="{2DEEF1B7-49BB-4331-84B1-ADB319F3E5EC}" type="presOf" srcId="{91EA72E3-2A3E-4928-9FEC-D421740A3113}" destId="{97C2C54E-8CBE-4F05-BBB6-665920A70888}" srcOrd="1" destOrd="0" presId="urn:microsoft.com/office/officeart/2008/layout/HorizontalMultiLevelHierarchy"/>
    <dgm:cxn modelId="{BA0D121F-7EC9-4E14-94C4-1092983D7228}" type="presOf" srcId="{176CC5F9-96B3-47D1-A7A6-B72098A1FF1D}" destId="{B01F0D52-AD10-473E-ACBC-D5973599D966}" srcOrd="0" destOrd="0" presId="urn:microsoft.com/office/officeart/2008/layout/HorizontalMultiLevelHierarchy"/>
    <dgm:cxn modelId="{478492A0-1F9B-427A-A1DB-58BC0ECB4EAD}" type="presOf" srcId="{E912BCEB-5EAC-4695-AA60-411B44D058D9}" destId="{D86E0BD4-C66E-48CD-9BB8-60781C0F07AD}" srcOrd="0" destOrd="0" presId="urn:microsoft.com/office/officeart/2008/layout/HorizontalMultiLevelHierarchy"/>
    <dgm:cxn modelId="{713BEAA7-69DE-42E5-9CF3-C0726023EE62}" type="presOf" srcId="{37A113FE-6ACC-4B07-B3CD-968EC9F3513F}" destId="{2D33C36F-CEC0-4941-BE3A-03908EEB2825}" srcOrd="0" destOrd="0" presId="urn:microsoft.com/office/officeart/2008/layout/HorizontalMultiLevelHierarchy"/>
    <dgm:cxn modelId="{3E044143-9905-4D41-9150-133A0476DFF1}" type="presOf" srcId="{D4E49C1E-A224-4E59-AFAF-22C63F668D8B}" destId="{E9D8E07D-FE47-4851-9ABF-D95AE8A61439}" srcOrd="0" destOrd="0" presId="urn:microsoft.com/office/officeart/2008/layout/HorizontalMultiLevelHierarchy"/>
    <dgm:cxn modelId="{1FAC706A-F05A-4738-BB3C-7EA6D91664F5}" type="presOf" srcId="{B915F07B-C62A-4F27-8452-E8F5C338AFFC}" destId="{56E3FB4E-18B1-48E9-9D9F-82270FBD2A2E}" srcOrd="1" destOrd="0" presId="urn:microsoft.com/office/officeart/2008/layout/HorizontalMultiLevelHierarchy"/>
    <dgm:cxn modelId="{51A1B04E-FC24-47D8-9F22-C0E3A6357CE1}" type="presOf" srcId="{EA081084-272E-4D0B-ADB2-12EFCBDBD5BF}" destId="{C828BB1B-1CC8-4FD8-A425-F3AE3D50F8BF}" srcOrd="1" destOrd="0" presId="urn:microsoft.com/office/officeart/2008/layout/HorizontalMultiLevelHierarchy"/>
    <dgm:cxn modelId="{F89D9D50-C0BC-46D7-BFDF-0B59FC2C6EE3}" type="presOf" srcId="{9B9C13FF-B6F4-47A9-B24C-B180DE4B3ACE}" destId="{6EBFF96A-8E90-4481-B282-58BDA4936C5A}" srcOrd="1" destOrd="0" presId="urn:microsoft.com/office/officeart/2008/layout/HorizontalMultiLevelHierarchy"/>
    <dgm:cxn modelId="{3D722561-3A0B-4E64-BB71-569238E8263F}" srcId="{FFA67DE5-5092-4DC0-AC3B-B83C9F15BBFF}" destId="{6F82F33B-7203-4F55-AEE1-BADF04D9C078}" srcOrd="0" destOrd="0" parTransId="{91EA72E3-2A3E-4928-9FEC-D421740A3113}" sibTransId="{95159295-EE6B-4609-A62B-D443BA217EEB}"/>
    <dgm:cxn modelId="{A4C7CC18-406B-46E8-A226-4C2E43F8943F}" type="presOf" srcId="{A5E658DE-9C5B-4A4F-8E6E-86449D097C7E}" destId="{B115F1EF-5C03-4E70-961A-6D3BB4964A7D}" srcOrd="0" destOrd="0" presId="urn:microsoft.com/office/officeart/2008/layout/HorizontalMultiLevelHierarchy"/>
    <dgm:cxn modelId="{FA24AF81-8015-4F15-8686-176761357CD0}" srcId="{FFA67DE5-5092-4DC0-AC3B-B83C9F15BBFF}" destId="{619F033C-19AA-4BA7-AB04-2729582FCCE6}" srcOrd="2" destOrd="0" parTransId="{93DE29E9-974A-41EC-A616-E08C710FCDC1}" sibTransId="{A010797B-0494-4FD2-A088-3D830CA80961}"/>
    <dgm:cxn modelId="{86E6CC00-E0BD-4DEF-8E4F-47E178BBA311}" type="presOf" srcId="{6BD9289C-BC75-4B27-AAE8-784910D63A2E}" destId="{D8568FFC-8D5B-45E8-AC43-97654DDACC21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9F8CD67D-3764-4020-9580-7DCE528C3416}" type="presOf" srcId="{176B33DF-197F-4317-829B-9EEE09F63C85}" destId="{145C7FEB-CF3D-4797-88F9-A78B2DF3C911}" srcOrd="1" destOrd="0" presId="urn:microsoft.com/office/officeart/2008/layout/HorizontalMultiLevelHierarchy"/>
    <dgm:cxn modelId="{7150D39F-881B-4452-8D05-0D76EDA4760C}" type="presOf" srcId="{03AAAC19-1A2D-42E3-B7C1-609E88C06FEB}" destId="{096581F6-AEF6-41F8-9A55-3267FEDEE378}" srcOrd="0" destOrd="0" presId="urn:microsoft.com/office/officeart/2008/layout/HorizontalMultiLevelHierarchy"/>
    <dgm:cxn modelId="{E43175EC-BBEE-4A0C-B892-69810781AE67}" srcId="{8DF39F0D-67D5-480D-ACD1-8E5D39F9CE8E}" destId="{1897B623-7B7E-461C-8B92-C1E8474C3F7F}" srcOrd="5" destOrd="0" parTransId="{887BBC6E-3A06-4529-98DF-A0FD1F8A068D}" sibTransId="{8DA2E371-D0DF-4498-BEF2-CB670E6AC036}"/>
    <dgm:cxn modelId="{DFCCE60C-6AE7-41E2-BD3B-34DB715927EC}" type="presOf" srcId="{AE101B64-E90A-40BB-A988-3A5AC3A32F8E}" destId="{D9F74F8B-2FA5-4265-BEF8-8D086F5CD148}" srcOrd="1" destOrd="0" presId="urn:microsoft.com/office/officeart/2008/layout/HorizontalMultiLevelHierarchy"/>
    <dgm:cxn modelId="{FE0341C5-D7B1-4C18-9939-7A12144AAB72}" type="presOf" srcId="{B915F07B-C62A-4F27-8452-E8F5C338AFFC}" destId="{1E168039-E01B-4827-8A37-50B45737E519}" srcOrd="0" destOrd="0" presId="urn:microsoft.com/office/officeart/2008/layout/HorizontalMultiLevelHierarchy"/>
    <dgm:cxn modelId="{2555B4C2-6B0D-4C59-997A-731176358F35}" type="presOf" srcId="{DA5223E7-DDDF-4D66-904C-F21480634F9B}" destId="{10ABF7EF-C175-404D-A756-D2A3108075ED}" srcOrd="0" destOrd="0" presId="urn:microsoft.com/office/officeart/2008/layout/HorizontalMultiLevelHierarchy"/>
    <dgm:cxn modelId="{B9A66C8B-C245-4DEE-80B5-7A3A4507DB18}" type="presOf" srcId="{03AAAC19-1A2D-42E3-B7C1-609E88C06FEB}" destId="{40CDE0E4-06E7-4859-8933-FAEFAFE3D1D8}" srcOrd="1" destOrd="0" presId="urn:microsoft.com/office/officeart/2008/layout/HorizontalMultiLevelHierarchy"/>
    <dgm:cxn modelId="{BE6DB855-8C28-411E-980F-BF21AE0CB557}" type="presOf" srcId="{3AFF9895-275C-4F68-8619-5A74B39981EE}" destId="{E15F5009-5C3A-455C-B0ED-5C1D55E86865}" srcOrd="1" destOrd="0" presId="urn:microsoft.com/office/officeart/2008/layout/HorizontalMultiLevelHierarchy"/>
    <dgm:cxn modelId="{EBD5CA50-65C9-4AF1-8141-B79A0A8F9C59}" type="presOf" srcId="{91EA72E3-2A3E-4928-9FEC-D421740A3113}" destId="{19A678C1-77FC-43B2-B88A-135B06A11D8A}" srcOrd="0" destOrd="0" presId="urn:microsoft.com/office/officeart/2008/layout/HorizontalMultiLevelHierarchy"/>
    <dgm:cxn modelId="{A3EA8E1B-42C9-46CF-A727-17E1875510D1}" type="presOf" srcId="{88EE643B-CEF5-4188-9726-714A57EC23AD}" destId="{38958827-4426-4032-933D-7B8F4F8EEF45}" srcOrd="0" destOrd="0" presId="urn:microsoft.com/office/officeart/2008/layout/HorizontalMultiLevelHierarchy"/>
    <dgm:cxn modelId="{7790B240-1461-4C2F-8FC4-BA3957A0D1DF}" type="presOf" srcId="{08E7D3AE-2CFC-4193-BCE3-F9FFF6326DE5}" destId="{AC793641-CFE6-4089-969B-E6C2717EB5AF}" srcOrd="0" destOrd="0" presId="urn:microsoft.com/office/officeart/2008/layout/HorizontalMultiLevelHierarchy"/>
    <dgm:cxn modelId="{FB690C51-44C2-4E9B-B1F4-3E918AAAB0DD}" type="presOf" srcId="{C5142DC8-0494-424F-8848-E0D20A533EF8}" destId="{79E788CB-C849-4510-8E41-F1619A2A5763}" srcOrd="0" destOrd="0" presId="urn:microsoft.com/office/officeart/2008/layout/HorizontalMultiLevelHierarchy"/>
    <dgm:cxn modelId="{2BECC746-D7B9-409A-84C3-AA41C50B55B7}" type="presOf" srcId="{3AFF9895-275C-4F68-8619-5A74B39981EE}" destId="{916D5898-21CA-46BE-96E7-0426E3EE5A94}" srcOrd="0" destOrd="0" presId="urn:microsoft.com/office/officeart/2008/layout/HorizontalMultiLevelHierarchy"/>
    <dgm:cxn modelId="{AFD7B3C5-9C63-44CC-8EB0-65661D56A352}" srcId="{8DF39F0D-67D5-480D-ACD1-8E5D39F9CE8E}" destId="{A305CADF-671D-463C-9D79-D071AC620290}" srcOrd="2" destOrd="0" parTransId="{9B9C13FF-B6F4-47A9-B24C-B180DE4B3ACE}" sibTransId="{795023E1-1BA3-44BB-B95A-BFBB25C3D8E3}"/>
    <dgm:cxn modelId="{3A060137-812F-441D-91BA-F801D09EDE38}" type="presParOf" srcId="{10ABF7EF-C175-404D-A756-D2A3108075ED}" destId="{1A9032E6-C979-48B6-B3FB-3636D496138F}" srcOrd="0" destOrd="0" presId="urn:microsoft.com/office/officeart/2008/layout/HorizontalMultiLevelHierarchy"/>
    <dgm:cxn modelId="{652D7CC2-C976-4D05-9285-9FCE8992CDAD}" type="presParOf" srcId="{1A9032E6-C979-48B6-B3FB-3636D496138F}" destId="{B0686F79-7378-4061-99F5-D173BB1807C4}" srcOrd="0" destOrd="0" presId="urn:microsoft.com/office/officeart/2008/layout/HorizontalMultiLevelHierarchy"/>
    <dgm:cxn modelId="{D8FA7203-3180-4019-8565-E09C2704ECA3}" type="presParOf" srcId="{1A9032E6-C979-48B6-B3FB-3636D496138F}" destId="{7D3BEF8F-862F-4CE7-80E0-228C45AA83FC}" srcOrd="1" destOrd="0" presId="urn:microsoft.com/office/officeart/2008/layout/HorizontalMultiLevelHierarchy"/>
    <dgm:cxn modelId="{7A68ED3F-4277-49C2-B018-6EDC9508E6FE}" type="presParOf" srcId="{7D3BEF8F-862F-4CE7-80E0-228C45AA83FC}" destId="{DC233C31-878C-4595-A0ED-0E55ABFBA433}" srcOrd="0" destOrd="0" presId="urn:microsoft.com/office/officeart/2008/layout/HorizontalMultiLevelHierarchy"/>
    <dgm:cxn modelId="{C6A09310-AACC-4AE4-8022-DCC4F34A725D}" type="presParOf" srcId="{DC233C31-878C-4595-A0ED-0E55ABFBA433}" destId="{C828BB1B-1CC8-4FD8-A425-F3AE3D50F8BF}" srcOrd="0" destOrd="0" presId="urn:microsoft.com/office/officeart/2008/layout/HorizontalMultiLevelHierarchy"/>
    <dgm:cxn modelId="{AD97872F-7D97-4394-8B64-6CF13242FC56}" type="presParOf" srcId="{7D3BEF8F-862F-4CE7-80E0-228C45AA83FC}" destId="{F0932116-6294-4840-A6F0-39F5819D3FDB}" srcOrd="1" destOrd="0" presId="urn:microsoft.com/office/officeart/2008/layout/HorizontalMultiLevelHierarchy"/>
    <dgm:cxn modelId="{4FD3C2BF-4B59-467F-8043-B3E424EEF734}" type="presParOf" srcId="{F0932116-6294-4840-A6F0-39F5819D3FDB}" destId="{F66E87B4-A95E-4BF3-8643-C44BFACD6F01}" srcOrd="0" destOrd="0" presId="urn:microsoft.com/office/officeart/2008/layout/HorizontalMultiLevelHierarchy"/>
    <dgm:cxn modelId="{BA120269-FBB9-4952-A5E0-2BF75F7E5916}" type="presParOf" srcId="{F0932116-6294-4840-A6F0-39F5819D3FDB}" destId="{8B21AFA5-6FDE-47FE-8FC4-E4545C63E482}" srcOrd="1" destOrd="0" presId="urn:microsoft.com/office/officeart/2008/layout/HorizontalMultiLevelHierarchy"/>
    <dgm:cxn modelId="{78039C6D-93BD-4D61-B528-AFA013F3EAF6}" type="presParOf" srcId="{7D3BEF8F-862F-4CE7-80E0-228C45AA83FC}" destId="{D86E0BD4-C66E-48CD-9BB8-60781C0F07AD}" srcOrd="2" destOrd="0" presId="urn:microsoft.com/office/officeart/2008/layout/HorizontalMultiLevelHierarchy"/>
    <dgm:cxn modelId="{9463391C-C07E-4BBC-99A3-31BB4B4320AF}" type="presParOf" srcId="{D86E0BD4-C66E-48CD-9BB8-60781C0F07AD}" destId="{FA3626FE-4751-4027-AED0-3EF5FD43F2A6}" srcOrd="0" destOrd="0" presId="urn:microsoft.com/office/officeart/2008/layout/HorizontalMultiLevelHierarchy"/>
    <dgm:cxn modelId="{9B59D90F-EBF3-477A-81CA-892CA6748F7D}" type="presParOf" srcId="{7D3BEF8F-862F-4CE7-80E0-228C45AA83FC}" destId="{15549A86-F708-4AA8-8DED-20962D83275C}" srcOrd="3" destOrd="0" presId="urn:microsoft.com/office/officeart/2008/layout/HorizontalMultiLevelHierarchy"/>
    <dgm:cxn modelId="{4B18F9A4-57E0-44A3-96B2-A60FBC66028C}" type="presParOf" srcId="{15549A86-F708-4AA8-8DED-20962D83275C}" destId="{B3F31B12-5FF1-4D55-9F69-94365F0D7010}" srcOrd="0" destOrd="0" presId="urn:microsoft.com/office/officeart/2008/layout/HorizontalMultiLevelHierarchy"/>
    <dgm:cxn modelId="{2B41097B-2657-4FC7-BE56-74ED3A63D833}" type="presParOf" srcId="{15549A86-F708-4AA8-8DED-20962D83275C}" destId="{D38114DE-4345-42C5-983C-99CDFC9F2C52}" srcOrd="1" destOrd="0" presId="urn:microsoft.com/office/officeart/2008/layout/HorizontalMultiLevelHierarchy"/>
    <dgm:cxn modelId="{66F09CDE-0E0C-4E84-A314-B7E80D6D755A}" type="presParOf" srcId="{D38114DE-4345-42C5-983C-99CDFC9F2C52}" destId="{D8568FFC-8D5B-45E8-AC43-97654DDACC21}" srcOrd="0" destOrd="0" presId="urn:microsoft.com/office/officeart/2008/layout/HorizontalMultiLevelHierarchy"/>
    <dgm:cxn modelId="{E85F13A0-E3E0-4F63-B544-EF85F456BC49}" type="presParOf" srcId="{D8568FFC-8D5B-45E8-AC43-97654DDACC21}" destId="{5AD398C2-C701-4F32-ADF6-E9D6364DD336}" srcOrd="0" destOrd="0" presId="urn:microsoft.com/office/officeart/2008/layout/HorizontalMultiLevelHierarchy"/>
    <dgm:cxn modelId="{492638C1-CCF9-471B-8233-7109CA0EEAFD}" type="presParOf" srcId="{D38114DE-4345-42C5-983C-99CDFC9F2C52}" destId="{C8409276-B6C2-4EAF-BABA-B2D2DEA99E64}" srcOrd="1" destOrd="0" presId="urn:microsoft.com/office/officeart/2008/layout/HorizontalMultiLevelHierarchy"/>
    <dgm:cxn modelId="{671AFB44-05E3-4B85-A1F3-BB0E2E8BB804}" type="presParOf" srcId="{C8409276-B6C2-4EAF-BABA-B2D2DEA99E64}" destId="{E9D8E07D-FE47-4851-9ABF-D95AE8A61439}" srcOrd="0" destOrd="0" presId="urn:microsoft.com/office/officeart/2008/layout/HorizontalMultiLevelHierarchy"/>
    <dgm:cxn modelId="{068BB40D-6B2E-4F5E-B11E-8318C58E4F13}" type="presParOf" srcId="{C8409276-B6C2-4EAF-BABA-B2D2DEA99E64}" destId="{CD2BB086-2C35-4403-9427-45C6EC3AB64F}" srcOrd="1" destOrd="0" presId="urn:microsoft.com/office/officeart/2008/layout/HorizontalMultiLevelHierarchy"/>
    <dgm:cxn modelId="{DD8A005F-81B5-4F27-8CA4-866A0F3DCF70}" type="presParOf" srcId="{7D3BEF8F-862F-4CE7-80E0-228C45AA83FC}" destId="{1E168039-E01B-4827-8A37-50B45737E519}" srcOrd="4" destOrd="0" presId="urn:microsoft.com/office/officeart/2008/layout/HorizontalMultiLevelHierarchy"/>
    <dgm:cxn modelId="{64A9FAD8-6D83-4A75-B2CA-59BEDC9023D9}" type="presParOf" srcId="{1E168039-E01B-4827-8A37-50B45737E519}" destId="{56E3FB4E-18B1-48E9-9D9F-82270FBD2A2E}" srcOrd="0" destOrd="0" presId="urn:microsoft.com/office/officeart/2008/layout/HorizontalMultiLevelHierarchy"/>
    <dgm:cxn modelId="{13E6EC47-8181-4AD0-B749-D721E23450F4}" type="presParOf" srcId="{7D3BEF8F-862F-4CE7-80E0-228C45AA83FC}" destId="{6FD39F0C-B8EC-414D-A90C-118610A7038D}" srcOrd="5" destOrd="0" presId="urn:microsoft.com/office/officeart/2008/layout/HorizontalMultiLevelHierarchy"/>
    <dgm:cxn modelId="{8175BFDE-CEAF-416E-AE65-E0B5EE14C1D6}" type="presParOf" srcId="{6FD39F0C-B8EC-414D-A90C-118610A7038D}" destId="{8025F1B9-860F-4C47-8F26-DFA59C26A51C}" srcOrd="0" destOrd="0" presId="urn:microsoft.com/office/officeart/2008/layout/HorizontalMultiLevelHierarchy"/>
    <dgm:cxn modelId="{C8F6A6A6-99F4-40E0-AF66-F4EEDD730373}" type="presParOf" srcId="{6FD39F0C-B8EC-414D-A90C-118610A7038D}" destId="{68DDBFBB-B03F-40D3-B8F4-36999600E3B8}" srcOrd="1" destOrd="0" presId="urn:microsoft.com/office/officeart/2008/layout/HorizontalMultiLevelHierarchy"/>
    <dgm:cxn modelId="{CDB773D6-8C75-4B5D-9230-0318C2F73DC3}" type="presParOf" srcId="{68DDBFBB-B03F-40D3-B8F4-36999600E3B8}" destId="{9BD0747B-A401-44E5-B2C0-1E96DF885DED}" srcOrd="0" destOrd="0" presId="urn:microsoft.com/office/officeart/2008/layout/HorizontalMultiLevelHierarchy"/>
    <dgm:cxn modelId="{8FADD23E-8DEA-4A06-91AE-458B5FED6C3F}" type="presParOf" srcId="{9BD0747B-A401-44E5-B2C0-1E96DF885DED}" destId="{235BA42B-8D5D-499A-8E95-04F59C98BAFF}" srcOrd="0" destOrd="0" presId="urn:microsoft.com/office/officeart/2008/layout/HorizontalMultiLevelHierarchy"/>
    <dgm:cxn modelId="{1D9D454A-263F-44A6-9A81-447EDA211475}" type="presParOf" srcId="{68DDBFBB-B03F-40D3-B8F4-36999600E3B8}" destId="{EEDEE098-17EE-4E7E-B9E6-320567952A6B}" srcOrd="1" destOrd="0" presId="urn:microsoft.com/office/officeart/2008/layout/HorizontalMultiLevelHierarchy"/>
    <dgm:cxn modelId="{3F61F519-90CB-4294-BB4C-21A4A7A0E0E1}" type="presParOf" srcId="{EEDEE098-17EE-4E7E-B9E6-320567952A6B}" destId="{C03A8250-EB24-4A69-A768-BCFD6C5FF7E6}" srcOrd="0" destOrd="0" presId="urn:microsoft.com/office/officeart/2008/layout/HorizontalMultiLevelHierarchy"/>
    <dgm:cxn modelId="{95B43B42-4239-44FF-BEF9-E28F4B9B97F6}" type="presParOf" srcId="{EEDEE098-17EE-4E7E-B9E6-320567952A6B}" destId="{0F744427-39A0-4F8F-8E08-26677F219F02}" srcOrd="1" destOrd="0" presId="urn:microsoft.com/office/officeart/2008/layout/HorizontalMultiLevelHierarchy"/>
    <dgm:cxn modelId="{F4AA5855-7619-41D7-97ED-B3597DC5EA3A}" type="presParOf" srcId="{0F744427-39A0-4F8F-8E08-26677F219F02}" destId="{AC793641-CFE6-4089-969B-E6C2717EB5AF}" srcOrd="0" destOrd="0" presId="urn:microsoft.com/office/officeart/2008/layout/HorizontalMultiLevelHierarchy"/>
    <dgm:cxn modelId="{F2CE752C-CB3D-4BEE-BA13-7FAE5EB6812D}" type="presParOf" srcId="{AC793641-CFE6-4089-969B-E6C2717EB5AF}" destId="{A168339B-CD6F-49C8-B65B-B193DDA4CCC1}" srcOrd="0" destOrd="0" presId="urn:microsoft.com/office/officeart/2008/layout/HorizontalMultiLevelHierarchy"/>
    <dgm:cxn modelId="{3C4EFB6E-C706-4511-9904-4B2DF4D37C72}" type="presParOf" srcId="{0F744427-39A0-4F8F-8E08-26677F219F02}" destId="{4DB2E3AE-8F35-45C5-90B5-C2D167D26307}" srcOrd="1" destOrd="0" presId="urn:microsoft.com/office/officeart/2008/layout/HorizontalMultiLevelHierarchy"/>
    <dgm:cxn modelId="{107ED1BC-8D24-4975-BF3F-0B89B5DDB598}" type="presParOf" srcId="{4DB2E3AE-8F35-45C5-90B5-C2D167D26307}" destId="{40E8FCAE-4606-49D3-929D-55BC5D7B0B60}" srcOrd="0" destOrd="0" presId="urn:microsoft.com/office/officeart/2008/layout/HorizontalMultiLevelHierarchy"/>
    <dgm:cxn modelId="{B220A821-A872-43C2-94F8-F85275078DD8}" type="presParOf" srcId="{4DB2E3AE-8F35-45C5-90B5-C2D167D26307}" destId="{3B8B9411-2D0F-4418-BB07-514DEBD34FF5}" srcOrd="1" destOrd="0" presId="urn:microsoft.com/office/officeart/2008/layout/HorizontalMultiLevelHierarchy"/>
    <dgm:cxn modelId="{0A156FF7-ED34-4829-B553-B4FE60E57D9E}" type="presParOf" srcId="{0F744427-39A0-4F8F-8E08-26677F219F02}" destId="{096581F6-AEF6-41F8-9A55-3267FEDEE378}" srcOrd="2" destOrd="0" presId="urn:microsoft.com/office/officeart/2008/layout/HorizontalMultiLevelHierarchy"/>
    <dgm:cxn modelId="{5383FCC5-D0E0-4110-B467-81549E8443FA}" type="presParOf" srcId="{096581F6-AEF6-41F8-9A55-3267FEDEE378}" destId="{40CDE0E4-06E7-4859-8933-FAEFAFE3D1D8}" srcOrd="0" destOrd="0" presId="urn:microsoft.com/office/officeart/2008/layout/HorizontalMultiLevelHierarchy"/>
    <dgm:cxn modelId="{B4C0F353-9B5D-406A-9D65-25AA694373CA}" type="presParOf" srcId="{0F744427-39A0-4F8F-8E08-26677F219F02}" destId="{D276966A-68B3-45AF-8A11-FDA5ABECBC4C}" srcOrd="3" destOrd="0" presId="urn:microsoft.com/office/officeart/2008/layout/HorizontalMultiLevelHierarchy"/>
    <dgm:cxn modelId="{1935DCF8-FC08-4F3B-B9AA-45D00974B7EF}" type="presParOf" srcId="{D276966A-68B3-45AF-8A11-FDA5ABECBC4C}" destId="{79E788CB-C849-4510-8E41-F1619A2A5763}" srcOrd="0" destOrd="0" presId="urn:microsoft.com/office/officeart/2008/layout/HorizontalMultiLevelHierarchy"/>
    <dgm:cxn modelId="{0ADE3C4E-BD26-4F7F-B7FC-C2DBC5604FA0}" type="presParOf" srcId="{D276966A-68B3-45AF-8A11-FDA5ABECBC4C}" destId="{B5C79787-69F5-42DA-AD87-EEB5CF665BF0}" srcOrd="1" destOrd="0" presId="urn:microsoft.com/office/officeart/2008/layout/HorizontalMultiLevelHierarchy"/>
    <dgm:cxn modelId="{B3E793F4-BF7B-45DD-B5B6-0F5479362B3A}" type="presParOf" srcId="{68DDBFBB-B03F-40D3-B8F4-36999600E3B8}" destId="{3A826F1C-EF99-4815-856C-9889ED8285F8}" srcOrd="2" destOrd="0" presId="urn:microsoft.com/office/officeart/2008/layout/HorizontalMultiLevelHierarchy"/>
    <dgm:cxn modelId="{851654BD-B169-4CAE-9E5F-9DED663D0464}" type="presParOf" srcId="{3A826F1C-EF99-4815-856C-9889ED8285F8}" destId="{D9F74F8B-2FA5-4265-BEF8-8D086F5CD148}" srcOrd="0" destOrd="0" presId="urn:microsoft.com/office/officeart/2008/layout/HorizontalMultiLevelHierarchy"/>
    <dgm:cxn modelId="{76C83494-DE1C-4C03-8A3E-6D7AE8AE73EB}" type="presParOf" srcId="{68DDBFBB-B03F-40D3-B8F4-36999600E3B8}" destId="{FF5812F0-A7A7-42AD-95FE-23B8C3CEDE7F}" srcOrd="3" destOrd="0" presId="urn:microsoft.com/office/officeart/2008/layout/HorizontalMultiLevelHierarchy"/>
    <dgm:cxn modelId="{8BAB4FE5-7B4A-4262-979E-9EF5675CC5D0}" type="presParOf" srcId="{FF5812F0-A7A7-42AD-95FE-23B8C3CEDE7F}" destId="{156C7A62-E621-4C9E-8725-6411FD80C7C2}" srcOrd="0" destOrd="0" presId="urn:microsoft.com/office/officeart/2008/layout/HorizontalMultiLevelHierarchy"/>
    <dgm:cxn modelId="{AF5265CA-D3E0-4D85-8B7B-1D7B17247A7F}" type="presParOf" srcId="{FF5812F0-A7A7-42AD-95FE-23B8C3CEDE7F}" destId="{BF6F91AD-DDAF-4EB1-862B-70F81AB43D4E}" srcOrd="1" destOrd="0" presId="urn:microsoft.com/office/officeart/2008/layout/HorizontalMultiLevelHierarchy"/>
    <dgm:cxn modelId="{53153ABA-67E8-471C-BB69-974BB4C3693E}" type="presParOf" srcId="{BF6F91AD-DDAF-4EB1-862B-70F81AB43D4E}" destId="{19A678C1-77FC-43B2-B88A-135B06A11D8A}" srcOrd="0" destOrd="0" presId="urn:microsoft.com/office/officeart/2008/layout/HorizontalMultiLevelHierarchy"/>
    <dgm:cxn modelId="{DF4A79BA-1322-4229-A673-ECC1843FFA7B}" type="presParOf" srcId="{19A678C1-77FC-43B2-B88A-135B06A11D8A}" destId="{97C2C54E-8CBE-4F05-BBB6-665920A70888}" srcOrd="0" destOrd="0" presId="urn:microsoft.com/office/officeart/2008/layout/HorizontalMultiLevelHierarchy"/>
    <dgm:cxn modelId="{70261009-F043-406D-9452-BA9486D0430C}" type="presParOf" srcId="{BF6F91AD-DDAF-4EB1-862B-70F81AB43D4E}" destId="{78D70B91-5103-4CAD-81D8-C0108C09AB3B}" srcOrd="1" destOrd="0" presId="urn:microsoft.com/office/officeart/2008/layout/HorizontalMultiLevelHierarchy"/>
    <dgm:cxn modelId="{7B82D4C1-1582-4575-BD24-5EA7728DFFC9}" type="presParOf" srcId="{78D70B91-5103-4CAD-81D8-C0108C09AB3B}" destId="{7691E741-F8B2-4993-AF00-EC2226E6F472}" srcOrd="0" destOrd="0" presId="urn:microsoft.com/office/officeart/2008/layout/HorizontalMultiLevelHierarchy"/>
    <dgm:cxn modelId="{7D1FA06D-9193-4471-A438-8B6091BACABA}" type="presParOf" srcId="{78D70B91-5103-4CAD-81D8-C0108C09AB3B}" destId="{7D1C27D7-A2A5-434C-BD4E-93AC345732DA}" srcOrd="1" destOrd="0" presId="urn:microsoft.com/office/officeart/2008/layout/HorizontalMultiLevelHierarchy"/>
    <dgm:cxn modelId="{B80FA1F1-2EB9-452A-9009-EB537ECCEFC3}" type="presParOf" srcId="{BF6F91AD-DDAF-4EB1-862B-70F81AB43D4E}" destId="{14B0F3A7-30E9-4507-9A2F-6912A18908FE}" srcOrd="2" destOrd="0" presId="urn:microsoft.com/office/officeart/2008/layout/HorizontalMultiLevelHierarchy"/>
    <dgm:cxn modelId="{564401E3-17E2-4EFB-9B8D-4B6EDA41CA00}" type="presParOf" srcId="{14B0F3A7-30E9-4507-9A2F-6912A18908FE}" destId="{27ED38E0-97C7-467D-83C2-6CE10F27EC98}" srcOrd="0" destOrd="0" presId="urn:microsoft.com/office/officeart/2008/layout/HorizontalMultiLevelHierarchy"/>
    <dgm:cxn modelId="{69FFFAC3-D325-4C01-AA9D-319A20313E5B}" type="presParOf" srcId="{BF6F91AD-DDAF-4EB1-862B-70F81AB43D4E}" destId="{83911CCD-4025-45EB-AF40-02DCB7C12C5C}" srcOrd="3" destOrd="0" presId="urn:microsoft.com/office/officeart/2008/layout/HorizontalMultiLevelHierarchy"/>
    <dgm:cxn modelId="{0D9865E8-C792-4DB0-8511-BA12FD59F300}" type="presParOf" srcId="{83911CCD-4025-45EB-AF40-02DCB7C12C5C}" destId="{201FCAFE-9525-48CA-A634-861142B277BA}" srcOrd="0" destOrd="0" presId="urn:microsoft.com/office/officeart/2008/layout/HorizontalMultiLevelHierarchy"/>
    <dgm:cxn modelId="{684CE207-936E-46AA-B0E6-E9208BF4023C}" type="presParOf" srcId="{83911CCD-4025-45EB-AF40-02DCB7C12C5C}" destId="{73ADCB31-DB8B-4ACE-B63F-45879FA89750}" srcOrd="1" destOrd="0" presId="urn:microsoft.com/office/officeart/2008/layout/HorizontalMultiLevelHierarchy"/>
    <dgm:cxn modelId="{D4DCA8E5-7BC3-468B-A0AA-8440A9648435}" type="presParOf" srcId="{BF6F91AD-DDAF-4EB1-862B-70F81AB43D4E}" destId="{BCFE1293-2AB8-4B5F-AC6F-6CD6B16F0352}" srcOrd="4" destOrd="0" presId="urn:microsoft.com/office/officeart/2008/layout/HorizontalMultiLevelHierarchy"/>
    <dgm:cxn modelId="{53A69751-249F-4427-9CC4-74B0C1EB8DDB}" type="presParOf" srcId="{BCFE1293-2AB8-4B5F-AC6F-6CD6B16F0352}" destId="{7EAB4DF8-58F5-4DA9-B06B-A74A677FC4C4}" srcOrd="0" destOrd="0" presId="urn:microsoft.com/office/officeart/2008/layout/HorizontalMultiLevelHierarchy"/>
    <dgm:cxn modelId="{4DF20C9A-58B9-462B-BD13-CEE2511C0770}" type="presParOf" srcId="{BF6F91AD-DDAF-4EB1-862B-70F81AB43D4E}" destId="{DBC55059-DC1E-4920-BC6B-A5F8C3D6AC9B}" srcOrd="5" destOrd="0" presId="urn:microsoft.com/office/officeart/2008/layout/HorizontalMultiLevelHierarchy"/>
    <dgm:cxn modelId="{078A3A9E-87C7-4B41-9359-8D4952BC523E}" type="presParOf" srcId="{DBC55059-DC1E-4920-BC6B-A5F8C3D6AC9B}" destId="{EF5DFBAD-D176-457A-BC4E-9B9F0FDE4C98}" srcOrd="0" destOrd="0" presId="urn:microsoft.com/office/officeart/2008/layout/HorizontalMultiLevelHierarchy"/>
    <dgm:cxn modelId="{79BBD513-0B47-49DA-99DE-24B3B451BFA7}" type="presParOf" srcId="{DBC55059-DC1E-4920-BC6B-A5F8C3D6AC9B}" destId="{C4AA223C-6CB4-4BBD-A4FF-E447903DB0C0}" srcOrd="1" destOrd="0" presId="urn:microsoft.com/office/officeart/2008/layout/HorizontalMultiLevelHierarchy"/>
    <dgm:cxn modelId="{D4D8BE15-1B49-4F76-B5D2-8404964D7980}" type="presParOf" srcId="{BF6F91AD-DDAF-4EB1-862B-70F81AB43D4E}" destId="{BD8C646B-3840-4839-85B3-F3169A81F8FD}" srcOrd="6" destOrd="0" presId="urn:microsoft.com/office/officeart/2008/layout/HorizontalMultiLevelHierarchy"/>
    <dgm:cxn modelId="{1F22FD5E-B530-4910-9559-350D90B3C35D}" type="presParOf" srcId="{BD8C646B-3840-4839-85B3-F3169A81F8FD}" destId="{9FA62AC5-9167-43D7-AE10-2C7D207E791C}" srcOrd="0" destOrd="0" presId="urn:microsoft.com/office/officeart/2008/layout/HorizontalMultiLevelHierarchy"/>
    <dgm:cxn modelId="{9969B02F-340A-47D8-8088-B3BAB96F2293}" type="presParOf" srcId="{BF6F91AD-DDAF-4EB1-862B-70F81AB43D4E}" destId="{860B8B50-E553-46AD-9C07-805B68045F24}" srcOrd="7" destOrd="0" presId="urn:microsoft.com/office/officeart/2008/layout/HorizontalMultiLevelHierarchy"/>
    <dgm:cxn modelId="{F655629F-38F0-44B5-86D0-455D15E3D3B9}" type="presParOf" srcId="{860B8B50-E553-46AD-9C07-805B68045F24}" destId="{0BACB3D9-51CB-4E26-A521-A75B63B82B0B}" srcOrd="0" destOrd="0" presId="urn:microsoft.com/office/officeart/2008/layout/HorizontalMultiLevelHierarchy"/>
    <dgm:cxn modelId="{510CDD9A-6585-426A-983C-B5234A7CCBE8}" type="presParOf" srcId="{860B8B50-E553-46AD-9C07-805B68045F24}" destId="{4E395C08-73FE-49F9-A4E5-8B41FB654092}" srcOrd="1" destOrd="0" presId="urn:microsoft.com/office/officeart/2008/layout/HorizontalMultiLevelHierarchy"/>
    <dgm:cxn modelId="{09529731-9CFC-4CC2-8648-0F3094B1C9BC}" type="presParOf" srcId="{68DDBFBB-B03F-40D3-B8F4-36999600E3B8}" destId="{E81A8377-7520-44B1-A4FE-3292AECE7860}" srcOrd="4" destOrd="0" presId="urn:microsoft.com/office/officeart/2008/layout/HorizontalMultiLevelHierarchy"/>
    <dgm:cxn modelId="{384E00D3-0B90-45D4-8C23-4433F15E1346}" type="presParOf" srcId="{E81A8377-7520-44B1-A4FE-3292AECE7860}" destId="{6EBFF96A-8E90-4481-B282-58BDA4936C5A}" srcOrd="0" destOrd="0" presId="urn:microsoft.com/office/officeart/2008/layout/HorizontalMultiLevelHierarchy"/>
    <dgm:cxn modelId="{87F83AD9-CD9F-4052-A022-33BADBC62CCC}" type="presParOf" srcId="{68DDBFBB-B03F-40D3-B8F4-36999600E3B8}" destId="{C7786A29-F93F-46EA-A654-F5CA813CE9DC}" srcOrd="5" destOrd="0" presId="urn:microsoft.com/office/officeart/2008/layout/HorizontalMultiLevelHierarchy"/>
    <dgm:cxn modelId="{CA6DA794-6302-4EA3-B57A-B85C40CBCF1C}" type="presParOf" srcId="{C7786A29-F93F-46EA-A654-F5CA813CE9DC}" destId="{958F1ACC-33F0-4103-983D-21946F44384E}" srcOrd="0" destOrd="0" presId="urn:microsoft.com/office/officeart/2008/layout/HorizontalMultiLevelHierarchy"/>
    <dgm:cxn modelId="{0E124A43-9032-4467-8790-BCE64B2F82CE}" type="presParOf" srcId="{C7786A29-F93F-46EA-A654-F5CA813CE9DC}" destId="{2794EA98-02AE-4B49-ADC0-8F7D602F20F4}" srcOrd="1" destOrd="0" presId="urn:microsoft.com/office/officeart/2008/layout/HorizontalMultiLevelHierarchy"/>
    <dgm:cxn modelId="{96A9C3EC-6CD0-4826-8CD7-CD82D6ECA001}" type="presParOf" srcId="{68DDBFBB-B03F-40D3-B8F4-36999600E3B8}" destId="{2C98B9E6-7C72-43C0-AA2A-C39E12C88203}" srcOrd="6" destOrd="0" presId="urn:microsoft.com/office/officeart/2008/layout/HorizontalMultiLevelHierarchy"/>
    <dgm:cxn modelId="{E2A07968-1FE0-4C20-8289-1597A9F49366}" type="presParOf" srcId="{2C98B9E6-7C72-43C0-AA2A-C39E12C88203}" destId="{20E24C3A-78AF-4C6E-8D7A-220C23A6315F}" srcOrd="0" destOrd="0" presId="urn:microsoft.com/office/officeart/2008/layout/HorizontalMultiLevelHierarchy"/>
    <dgm:cxn modelId="{A3A47D43-A96B-4090-A2A1-A7D2C725B2BF}" type="presParOf" srcId="{68DDBFBB-B03F-40D3-B8F4-36999600E3B8}" destId="{DF4250DA-C0AB-42A8-84C4-C7EF2FF4E035}" srcOrd="7" destOrd="0" presId="urn:microsoft.com/office/officeart/2008/layout/HorizontalMultiLevelHierarchy"/>
    <dgm:cxn modelId="{709F8DA5-C425-4163-A223-931A100E0D73}" type="presParOf" srcId="{DF4250DA-C0AB-42A8-84C4-C7EF2FF4E035}" destId="{B115F1EF-5C03-4E70-961A-6D3BB4964A7D}" srcOrd="0" destOrd="0" presId="urn:microsoft.com/office/officeart/2008/layout/HorizontalMultiLevelHierarchy"/>
    <dgm:cxn modelId="{63944A8B-D7A5-44C2-93F5-0F332C820CB3}" type="presParOf" srcId="{DF4250DA-C0AB-42A8-84C4-C7EF2FF4E035}" destId="{C91E1DAB-AD4A-4011-9D2F-37074106AD68}" srcOrd="1" destOrd="0" presId="urn:microsoft.com/office/officeart/2008/layout/HorizontalMultiLevelHierarchy"/>
    <dgm:cxn modelId="{0205D15C-2AD0-4CDA-8E35-B7B645CA44EA}" type="presParOf" srcId="{C91E1DAB-AD4A-4011-9D2F-37074106AD68}" destId="{916D5898-21CA-46BE-96E7-0426E3EE5A94}" srcOrd="0" destOrd="0" presId="urn:microsoft.com/office/officeart/2008/layout/HorizontalMultiLevelHierarchy"/>
    <dgm:cxn modelId="{349FF9DA-5993-4E28-996C-411691D12A51}" type="presParOf" srcId="{916D5898-21CA-46BE-96E7-0426E3EE5A94}" destId="{E15F5009-5C3A-455C-B0ED-5C1D55E86865}" srcOrd="0" destOrd="0" presId="urn:microsoft.com/office/officeart/2008/layout/HorizontalMultiLevelHierarchy"/>
    <dgm:cxn modelId="{6C881A59-6854-4340-BA1C-981AFA6855D5}" type="presParOf" srcId="{C91E1DAB-AD4A-4011-9D2F-37074106AD68}" destId="{CB2E9502-641A-4C5F-8AC6-046706A07EC2}" srcOrd="1" destOrd="0" presId="urn:microsoft.com/office/officeart/2008/layout/HorizontalMultiLevelHierarchy"/>
    <dgm:cxn modelId="{FDBB64BA-8E39-4549-9F84-7F47560D279E}" type="presParOf" srcId="{CB2E9502-641A-4C5F-8AC6-046706A07EC2}" destId="{0AA46D22-764F-45F8-AAA6-3EF1A74ACEF9}" srcOrd="0" destOrd="0" presId="urn:microsoft.com/office/officeart/2008/layout/HorizontalMultiLevelHierarchy"/>
    <dgm:cxn modelId="{BCAB10AF-E48A-4758-BCD5-D67A3FBFE204}" type="presParOf" srcId="{CB2E9502-641A-4C5F-8AC6-046706A07EC2}" destId="{7CF6533D-E4F1-4B4C-91AA-983D07CBE72D}" srcOrd="1" destOrd="0" presId="urn:microsoft.com/office/officeart/2008/layout/HorizontalMultiLevelHierarchy"/>
    <dgm:cxn modelId="{17706205-9B12-463B-9B20-C00987CF9905}" type="presParOf" srcId="{C91E1DAB-AD4A-4011-9D2F-37074106AD68}" destId="{B01F0D52-AD10-473E-ACBC-D5973599D966}" srcOrd="2" destOrd="0" presId="urn:microsoft.com/office/officeart/2008/layout/HorizontalMultiLevelHierarchy"/>
    <dgm:cxn modelId="{6E853679-2492-4681-8748-5A76338C06E7}" type="presParOf" srcId="{B01F0D52-AD10-473E-ACBC-D5973599D966}" destId="{5EAE50BF-94CC-44C2-9868-779C163C5A23}" srcOrd="0" destOrd="0" presId="urn:microsoft.com/office/officeart/2008/layout/HorizontalMultiLevelHierarchy"/>
    <dgm:cxn modelId="{EC1698FA-A0EA-4A1B-B4F9-6EEC2064978C}" type="presParOf" srcId="{C91E1DAB-AD4A-4011-9D2F-37074106AD68}" destId="{959CEF50-B183-40F9-963E-9E0361D0EA8F}" srcOrd="3" destOrd="0" presId="urn:microsoft.com/office/officeart/2008/layout/HorizontalMultiLevelHierarchy"/>
    <dgm:cxn modelId="{48357F95-584F-473A-92FA-3F6110E4453E}" type="presParOf" srcId="{959CEF50-B183-40F9-963E-9E0361D0EA8F}" destId="{38958827-4426-4032-933D-7B8F4F8EEF45}" srcOrd="0" destOrd="0" presId="urn:microsoft.com/office/officeart/2008/layout/HorizontalMultiLevelHierarchy"/>
    <dgm:cxn modelId="{C6806CF6-72C9-4510-94D9-BBB3E3D54776}" type="presParOf" srcId="{959CEF50-B183-40F9-963E-9E0361D0EA8F}" destId="{E859FB41-1C7D-4910-81BD-2BB61D3C6975}" srcOrd="1" destOrd="0" presId="urn:microsoft.com/office/officeart/2008/layout/HorizontalMultiLevelHierarchy"/>
    <dgm:cxn modelId="{7E569F11-F932-46CD-A703-8CC3CCC8F37D}" type="presParOf" srcId="{C91E1DAB-AD4A-4011-9D2F-37074106AD68}" destId="{2D33C36F-CEC0-4941-BE3A-03908EEB2825}" srcOrd="4" destOrd="0" presId="urn:microsoft.com/office/officeart/2008/layout/HorizontalMultiLevelHierarchy"/>
    <dgm:cxn modelId="{5942D934-1AE8-4EEC-A4DB-026BE77E387C}" type="presParOf" srcId="{2D33C36F-CEC0-4941-BE3A-03908EEB2825}" destId="{6565D0F3-9D3B-4C8E-9716-73F1946012BD}" srcOrd="0" destOrd="0" presId="urn:microsoft.com/office/officeart/2008/layout/HorizontalMultiLevelHierarchy"/>
    <dgm:cxn modelId="{3181E7FF-F668-4AEB-B649-77AF084441DC}" type="presParOf" srcId="{C91E1DAB-AD4A-4011-9D2F-37074106AD68}" destId="{A518E0A9-FB53-4048-8AB2-3DCC9C8AC572}" srcOrd="5" destOrd="0" presId="urn:microsoft.com/office/officeart/2008/layout/HorizontalMultiLevelHierarchy"/>
    <dgm:cxn modelId="{AC78BC5A-A865-4033-B4A2-7305D952847A}" type="presParOf" srcId="{A518E0A9-FB53-4048-8AB2-3DCC9C8AC572}" destId="{D760E36C-D470-4EF6-90B9-FF14D3AD4D17}" srcOrd="0" destOrd="0" presId="urn:microsoft.com/office/officeart/2008/layout/HorizontalMultiLevelHierarchy"/>
    <dgm:cxn modelId="{130766FC-8B81-499E-B799-2599129457EA}" type="presParOf" srcId="{A518E0A9-FB53-4048-8AB2-3DCC9C8AC572}" destId="{6E6041EB-1BD0-41E7-B654-F48E9E1C23D8}" srcOrd="1" destOrd="0" presId="urn:microsoft.com/office/officeart/2008/layout/HorizontalMultiLevelHierarchy"/>
    <dgm:cxn modelId="{C0C45A02-2C14-4BEA-91BB-B9EE95C7176A}" type="presParOf" srcId="{C91E1DAB-AD4A-4011-9D2F-37074106AD68}" destId="{C9B8E1CC-4B36-4B31-BC3C-BF5FEF666618}" srcOrd="6" destOrd="0" presId="urn:microsoft.com/office/officeart/2008/layout/HorizontalMultiLevelHierarchy"/>
    <dgm:cxn modelId="{889A37A0-21D6-49DD-A7A1-3DC9DEAEAFC2}" type="presParOf" srcId="{C9B8E1CC-4B36-4B31-BC3C-BF5FEF666618}" destId="{940CDA9D-A60D-4A06-B885-1AA06F76FC42}" srcOrd="0" destOrd="0" presId="urn:microsoft.com/office/officeart/2008/layout/HorizontalMultiLevelHierarchy"/>
    <dgm:cxn modelId="{01052F01-ACAA-482F-AE99-FC3F4FB099BB}" type="presParOf" srcId="{C91E1DAB-AD4A-4011-9D2F-37074106AD68}" destId="{73680F82-7E6D-467A-842F-B59AFFE4ED6D}" srcOrd="7" destOrd="0" presId="urn:microsoft.com/office/officeart/2008/layout/HorizontalMultiLevelHierarchy"/>
    <dgm:cxn modelId="{6D24B162-8E46-4F35-A243-5CC69B88F5EB}" type="presParOf" srcId="{73680F82-7E6D-467A-842F-B59AFFE4ED6D}" destId="{60D13A57-77C9-4D46-B4CC-890053FAB643}" srcOrd="0" destOrd="0" presId="urn:microsoft.com/office/officeart/2008/layout/HorizontalMultiLevelHierarchy"/>
    <dgm:cxn modelId="{2E4AA5E2-C268-4190-8D16-CCA68451D80E}" type="presParOf" srcId="{73680F82-7E6D-467A-842F-B59AFFE4ED6D}" destId="{566A4567-6C43-4AD4-AD8D-822611EE779B}" srcOrd="1" destOrd="0" presId="urn:microsoft.com/office/officeart/2008/layout/HorizontalMultiLevelHierarchy"/>
    <dgm:cxn modelId="{F7B8C495-AA17-4606-A127-878512890424}" type="presParOf" srcId="{68DDBFBB-B03F-40D3-B8F4-36999600E3B8}" destId="{B986ECF0-8979-448D-BA8E-9530954C21E5}" srcOrd="8" destOrd="0" presId="urn:microsoft.com/office/officeart/2008/layout/HorizontalMultiLevelHierarchy"/>
    <dgm:cxn modelId="{7E8932D8-DD12-4FDB-AA82-F166405073DB}" type="presParOf" srcId="{B986ECF0-8979-448D-BA8E-9530954C21E5}" destId="{145C7FEB-CF3D-4797-88F9-A78B2DF3C911}" srcOrd="0" destOrd="0" presId="urn:microsoft.com/office/officeart/2008/layout/HorizontalMultiLevelHierarchy"/>
    <dgm:cxn modelId="{02389703-FCB9-494F-921A-64563C1ABDB4}" type="presParOf" srcId="{68DDBFBB-B03F-40D3-B8F4-36999600E3B8}" destId="{D0F5D0FE-FB4B-410F-8048-F310765EF5EC}" srcOrd="9" destOrd="0" presId="urn:microsoft.com/office/officeart/2008/layout/HorizontalMultiLevelHierarchy"/>
    <dgm:cxn modelId="{42F53D83-BA07-40E7-AE4F-1F8C6D429D0B}" type="presParOf" srcId="{D0F5D0FE-FB4B-410F-8048-F310765EF5EC}" destId="{703F6492-7CAC-453B-9FB0-16C00D8EFBB9}" srcOrd="0" destOrd="0" presId="urn:microsoft.com/office/officeart/2008/layout/HorizontalMultiLevelHierarchy"/>
    <dgm:cxn modelId="{731E7979-4A05-4957-997B-53C408991991}" type="presParOf" srcId="{D0F5D0FE-FB4B-410F-8048-F310765EF5EC}" destId="{131005B4-6588-477D-8781-E8CC04E2A3D2}" srcOrd="1" destOrd="0" presId="urn:microsoft.com/office/officeart/2008/layout/HorizontalMultiLevelHierarchy"/>
    <dgm:cxn modelId="{BC61D8C3-6ED7-4A96-AA97-BA83D194D871}" type="presParOf" srcId="{68DDBFBB-B03F-40D3-B8F4-36999600E3B8}" destId="{4FB08885-E859-403A-B531-F577D7402BFA}" srcOrd="10" destOrd="0" presId="urn:microsoft.com/office/officeart/2008/layout/HorizontalMultiLevelHierarchy"/>
    <dgm:cxn modelId="{686695DF-CC0E-4466-B1FF-04BD7148981F}" type="presParOf" srcId="{4FB08885-E859-403A-B531-F577D7402BFA}" destId="{74A0E9F8-D851-4D3A-96F4-0681761577F3}" srcOrd="0" destOrd="0" presId="urn:microsoft.com/office/officeart/2008/layout/HorizontalMultiLevelHierarchy"/>
    <dgm:cxn modelId="{69F96604-3CD0-42F7-8251-3A5FA9126B03}" type="presParOf" srcId="{68DDBFBB-B03F-40D3-B8F4-36999600E3B8}" destId="{E5D00E18-5114-47CC-9703-D6332502C7A9}" srcOrd="11" destOrd="0" presId="urn:microsoft.com/office/officeart/2008/layout/HorizontalMultiLevelHierarchy"/>
    <dgm:cxn modelId="{9612C2CE-955D-495F-990C-95EA0933C10F}" type="presParOf" srcId="{E5D00E18-5114-47CC-9703-D6332502C7A9}" destId="{CA69A1ED-D6B7-4432-8A1F-7F571F677916}" srcOrd="0" destOrd="0" presId="urn:microsoft.com/office/officeart/2008/layout/HorizontalMultiLevelHierarchy"/>
    <dgm:cxn modelId="{58185BED-FDE5-473E-A27B-93D622162DFF}" type="presParOf" srcId="{E5D00E18-5114-47CC-9703-D6332502C7A9}" destId="{A74BB7ED-F462-4677-90F4-4CAD9C4AADC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Fabric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Passive EP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F2F1A67-513B-4153-90C2-AD44AD337C2C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3E2E735D-D9A0-400D-BFA5-897750D0CC22}" type="parTrans" cxnId="{D08E52C0-8928-4358-A433-F822708BDED9}">
      <dgm:prSet custT="1"/>
      <dgm:spPr/>
      <dgm:t>
        <a:bodyPr/>
        <a:lstStyle/>
        <a:p>
          <a:endParaRPr lang="en-US" sz="2400"/>
        </a:p>
      </dgm:t>
    </dgm:pt>
    <dgm:pt modelId="{0390A292-DCE0-42C1-826E-4DBDFF71F557}" type="sibTrans" cxnId="{D08E52C0-8928-4358-A433-F822708BDED9}">
      <dgm:prSet/>
      <dgm:spPr/>
      <dgm:t>
        <a:bodyPr/>
        <a:lstStyle/>
        <a:p>
          <a:endParaRPr lang="en-US" sz="2400"/>
        </a:p>
      </dgm:t>
    </dgm:pt>
    <dgm:pt modelId="{154E3421-26B3-4A50-9CB6-249FC647831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/>
        </a:p>
      </dgm:t>
    </dgm:pt>
    <dgm:pt modelId="{0EA5844C-5D36-40B2-80EF-D196401D3042}" type="parTrans" cxnId="{4EFC0C6A-5873-4411-AF13-7067F1A31580}">
      <dgm:prSet custT="1"/>
      <dgm:spPr/>
      <dgm:t>
        <a:bodyPr/>
        <a:lstStyle/>
        <a:p>
          <a:endParaRPr lang="en-US" sz="2400"/>
        </a:p>
      </dgm:t>
    </dgm:pt>
    <dgm:pt modelId="{54686589-FE48-4219-8767-290305C108CC}" type="sibTrans" cxnId="{4EFC0C6A-5873-4411-AF13-7067F1A31580}">
      <dgm:prSet/>
      <dgm:spPr/>
      <dgm:t>
        <a:bodyPr/>
        <a:lstStyle/>
        <a:p>
          <a:endParaRPr lang="en-US" sz="2400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</dgm:pt>
    <dgm:pt modelId="{1E168039-E01B-4827-8A37-50B45737E519}" type="pres">
      <dgm:prSet presAssocID="{B915F07B-C62A-4F27-8452-E8F5C338AF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B0135E6F-D45E-4F46-B5FB-6AE6992B175C}" type="pres">
      <dgm:prSet presAssocID="{3E2E735D-D9A0-400D-BFA5-897750D0CC2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E35466-7B85-4F14-BE1F-C009EAEA7A1F}" type="pres">
      <dgm:prSet presAssocID="{3E2E735D-D9A0-400D-BFA5-897750D0CC2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3C9A751-52D1-4A4D-8256-9C764A135163}" type="pres">
      <dgm:prSet presAssocID="{9F2F1A67-513B-4153-90C2-AD44AD337C2C}" presName="root2" presStyleCnt="0"/>
      <dgm:spPr/>
    </dgm:pt>
    <dgm:pt modelId="{1F7A96D0-BC8B-472E-8A96-018F275720E6}" type="pres">
      <dgm:prSet presAssocID="{9F2F1A67-513B-4153-90C2-AD44AD337C2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1379A5-B6F4-4649-881A-1D03B16AB9CB}" type="pres">
      <dgm:prSet presAssocID="{9F2F1A67-513B-4153-90C2-AD44AD337C2C}" presName="level3hierChild" presStyleCnt="0"/>
      <dgm:spPr/>
    </dgm:pt>
    <dgm:pt modelId="{EFF3CB6E-6202-45E1-87ED-B260F4EB29EB}" type="pres">
      <dgm:prSet presAssocID="{0EA5844C-5D36-40B2-80EF-D196401D304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6CA5F99-DFDB-4199-8EE6-EA1613BF3602}" type="pres">
      <dgm:prSet presAssocID="{0EA5844C-5D36-40B2-80EF-D196401D304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C1AEE72-DDDF-4059-BF14-828A8F1F70BD}" type="pres">
      <dgm:prSet presAssocID="{154E3421-26B3-4A50-9CB6-249FC6478310}" presName="root2" presStyleCnt="0"/>
      <dgm:spPr/>
    </dgm:pt>
    <dgm:pt modelId="{3AFBC9CB-EDFB-4CD1-ACD0-2C728C797AC5}" type="pres">
      <dgm:prSet presAssocID="{154E3421-26B3-4A50-9CB6-249FC647831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4C451-BC0F-4D76-BD38-45258D5A849D}" type="pres">
      <dgm:prSet presAssocID="{154E3421-26B3-4A50-9CB6-249FC6478310}" presName="level3hierChild" presStyleCnt="0"/>
      <dgm:spPr/>
    </dgm:pt>
  </dgm:ptLst>
  <dgm:cxnLst>
    <dgm:cxn modelId="{E8780F4A-CE9E-4427-A656-CF2AA027B358}" type="presOf" srcId="{0EA5844C-5D36-40B2-80EF-D196401D3042}" destId="{EFF3CB6E-6202-45E1-87ED-B260F4EB29EB}" srcOrd="0" destOrd="0" presId="urn:microsoft.com/office/officeart/2008/layout/HorizontalMultiLevelHierarchy"/>
    <dgm:cxn modelId="{B9D03216-FB0A-4358-84CB-CEE1EF6C8BB0}" type="presOf" srcId="{9F2F1A67-513B-4153-90C2-AD44AD337C2C}" destId="{1F7A96D0-BC8B-472E-8A96-018F275720E6}" srcOrd="0" destOrd="0" presId="urn:microsoft.com/office/officeart/2008/layout/HorizontalMultiLevelHierarchy"/>
    <dgm:cxn modelId="{BA53F818-0DCC-4DAE-8475-CD816EC4EE7C}" type="presOf" srcId="{3E2E735D-D9A0-400D-BFA5-897750D0CC22}" destId="{B0135E6F-D45E-4F46-B5FB-6AE6992B175C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08E52C0-8928-4358-A433-F822708BDED9}" srcId="{A933B798-B580-46A8-A30D-35616A15DCC0}" destId="{9F2F1A67-513B-4153-90C2-AD44AD337C2C}" srcOrd="1" destOrd="0" parTransId="{3E2E735D-D9A0-400D-BFA5-897750D0CC22}" sibTransId="{0390A292-DCE0-42C1-826E-4DBDFF71F557}"/>
    <dgm:cxn modelId="{D4226995-5470-4127-A1E8-589E715569A9}" type="presOf" srcId="{154E3421-26B3-4A50-9CB6-249FC6478310}" destId="{3AFBC9CB-EDFB-4CD1-ACD0-2C728C797AC5}" srcOrd="0" destOrd="0" presId="urn:microsoft.com/office/officeart/2008/layout/HorizontalMultiLevelHierarchy"/>
    <dgm:cxn modelId="{FBE28435-7109-4C7D-92B3-27376F1472B7}" type="presOf" srcId="{0EA5844C-5D36-40B2-80EF-D196401D3042}" destId="{16CA5F99-DFDB-4199-8EE6-EA1613BF3602}" srcOrd="1" destOrd="0" presId="urn:microsoft.com/office/officeart/2008/layout/HorizontalMultiLevelHierarchy"/>
    <dgm:cxn modelId="{3E715AC8-8D97-49B2-98A3-68A4B5935A01}" type="presOf" srcId="{8DF39F0D-67D5-480D-ACD1-8E5D39F9CE8E}" destId="{8025F1B9-860F-4C47-8F26-DFA59C26A51C}" srcOrd="0" destOrd="0" presId="urn:microsoft.com/office/officeart/2008/layout/HorizontalMultiLevelHierarchy"/>
    <dgm:cxn modelId="{5BEB969D-696C-4EB4-AFEB-61846432F5A5}" type="presOf" srcId="{B915F07B-C62A-4F27-8452-E8F5C338AFFC}" destId="{56E3FB4E-18B1-48E9-9D9F-82270FBD2A2E}" srcOrd="1" destOrd="0" presId="urn:microsoft.com/office/officeart/2008/layout/HorizontalMultiLevelHierarchy"/>
    <dgm:cxn modelId="{F1378BA5-DC82-46C5-93B7-B59523DB23FA}" type="presOf" srcId="{A933B798-B580-46A8-A30D-35616A15DCC0}" destId="{DF8A4F6F-34EB-4ABF-8977-DEB8EB6D9176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9A702822-CB84-46FE-AFAC-5C5DF4CBD3C2}" type="presOf" srcId="{B915F07B-C62A-4F27-8452-E8F5C338AFFC}" destId="{1E168039-E01B-4827-8A37-50B45737E519}" srcOrd="0" destOrd="0" presId="urn:microsoft.com/office/officeart/2008/layout/HorizontalMultiLevelHierarchy"/>
    <dgm:cxn modelId="{4EFC0C6A-5873-4411-AF13-7067F1A31580}" srcId="{A933B798-B580-46A8-A30D-35616A15DCC0}" destId="{154E3421-26B3-4A50-9CB6-249FC6478310}" srcOrd="2" destOrd="0" parTransId="{0EA5844C-5D36-40B2-80EF-D196401D3042}" sibTransId="{54686589-FE48-4219-8767-290305C108CC}"/>
    <dgm:cxn modelId="{34A19642-EBA4-46B3-9A20-7818838F437B}" type="presOf" srcId="{DA5223E7-DDDF-4D66-904C-F21480634F9B}" destId="{10ABF7EF-C175-404D-A756-D2A3108075ED}" srcOrd="0" destOrd="0" presId="urn:microsoft.com/office/officeart/2008/layout/HorizontalMultiLevelHierarchy"/>
    <dgm:cxn modelId="{9F607BB6-9ED9-4BAA-AC97-DEE3A116B76B}" type="presOf" srcId="{3E2E735D-D9A0-400D-BFA5-897750D0CC22}" destId="{59E35466-7B85-4F14-BE1F-C009EAEA7A1F}" srcOrd="1" destOrd="0" presId="urn:microsoft.com/office/officeart/2008/layout/HorizontalMultiLevelHierarchy"/>
    <dgm:cxn modelId="{DA2893DC-ADC5-4F46-8AC0-0617DEA65760}" type="presParOf" srcId="{10ABF7EF-C175-404D-A756-D2A3108075ED}" destId="{CB138EB0-4116-4588-B5F6-F69BA150FD99}" srcOrd="0" destOrd="0" presId="urn:microsoft.com/office/officeart/2008/layout/HorizontalMultiLevelHierarchy"/>
    <dgm:cxn modelId="{EBD69C3B-F739-4E7A-A2E3-418EFA6134CF}" type="presParOf" srcId="{CB138EB0-4116-4588-B5F6-F69BA150FD99}" destId="{DF8A4F6F-34EB-4ABF-8977-DEB8EB6D9176}" srcOrd="0" destOrd="0" presId="urn:microsoft.com/office/officeart/2008/layout/HorizontalMultiLevelHierarchy"/>
    <dgm:cxn modelId="{1895FFE1-4580-45E2-8A67-64309D02AE76}" type="presParOf" srcId="{CB138EB0-4116-4588-B5F6-F69BA150FD99}" destId="{53143019-D5CC-404D-8469-691384A8B811}" srcOrd="1" destOrd="0" presId="urn:microsoft.com/office/officeart/2008/layout/HorizontalMultiLevelHierarchy"/>
    <dgm:cxn modelId="{CE47E244-98CB-4C30-B2B7-CB683CFA0D91}" type="presParOf" srcId="{53143019-D5CC-404D-8469-691384A8B811}" destId="{1E168039-E01B-4827-8A37-50B45737E519}" srcOrd="0" destOrd="0" presId="urn:microsoft.com/office/officeart/2008/layout/HorizontalMultiLevelHierarchy"/>
    <dgm:cxn modelId="{596CF3B3-B988-49B8-B971-F29215C1C3CB}" type="presParOf" srcId="{1E168039-E01B-4827-8A37-50B45737E519}" destId="{56E3FB4E-18B1-48E9-9D9F-82270FBD2A2E}" srcOrd="0" destOrd="0" presId="urn:microsoft.com/office/officeart/2008/layout/HorizontalMultiLevelHierarchy"/>
    <dgm:cxn modelId="{0E032802-3555-40D0-A86A-9E1369AC769D}" type="presParOf" srcId="{53143019-D5CC-404D-8469-691384A8B811}" destId="{6FD39F0C-B8EC-414D-A90C-118610A7038D}" srcOrd="1" destOrd="0" presId="urn:microsoft.com/office/officeart/2008/layout/HorizontalMultiLevelHierarchy"/>
    <dgm:cxn modelId="{AA4CD318-0858-48A1-9ADC-C088645551F8}" type="presParOf" srcId="{6FD39F0C-B8EC-414D-A90C-118610A7038D}" destId="{8025F1B9-860F-4C47-8F26-DFA59C26A51C}" srcOrd="0" destOrd="0" presId="urn:microsoft.com/office/officeart/2008/layout/HorizontalMultiLevelHierarchy"/>
    <dgm:cxn modelId="{87BB8499-C355-4CEF-8991-A435F8F1C105}" type="presParOf" srcId="{6FD39F0C-B8EC-414D-A90C-118610A7038D}" destId="{68DDBFBB-B03F-40D3-B8F4-36999600E3B8}" srcOrd="1" destOrd="0" presId="urn:microsoft.com/office/officeart/2008/layout/HorizontalMultiLevelHierarchy"/>
    <dgm:cxn modelId="{6464CE71-AA6E-47CB-AA0B-70C7C381DAE2}" type="presParOf" srcId="{53143019-D5CC-404D-8469-691384A8B811}" destId="{B0135E6F-D45E-4F46-B5FB-6AE6992B175C}" srcOrd="2" destOrd="0" presId="urn:microsoft.com/office/officeart/2008/layout/HorizontalMultiLevelHierarchy"/>
    <dgm:cxn modelId="{547EC92B-82F5-45EB-A645-7A94579E990D}" type="presParOf" srcId="{B0135E6F-D45E-4F46-B5FB-6AE6992B175C}" destId="{59E35466-7B85-4F14-BE1F-C009EAEA7A1F}" srcOrd="0" destOrd="0" presId="urn:microsoft.com/office/officeart/2008/layout/HorizontalMultiLevelHierarchy"/>
    <dgm:cxn modelId="{2F8CAAFE-2011-467E-9CC7-025B2CC92A31}" type="presParOf" srcId="{53143019-D5CC-404D-8469-691384A8B811}" destId="{03C9A751-52D1-4A4D-8256-9C764A135163}" srcOrd="3" destOrd="0" presId="urn:microsoft.com/office/officeart/2008/layout/HorizontalMultiLevelHierarchy"/>
    <dgm:cxn modelId="{79FC8744-63FC-4FAB-A754-07EA61B87E28}" type="presParOf" srcId="{03C9A751-52D1-4A4D-8256-9C764A135163}" destId="{1F7A96D0-BC8B-472E-8A96-018F275720E6}" srcOrd="0" destOrd="0" presId="urn:microsoft.com/office/officeart/2008/layout/HorizontalMultiLevelHierarchy"/>
    <dgm:cxn modelId="{38A063CA-D675-4AD0-8823-7ADE5834E44F}" type="presParOf" srcId="{03C9A751-52D1-4A4D-8256-9C764A135163}" destId="{161379A5-B6F4-4649-881A-1D03B16AB9CB}" srcOrd="1" destOrd="0" presId="urn:microsoft.com/office/officeart/2008/layout/HorizontalMultiLevelHierarchy"/>
    <dgm:cxn modelId="{728D4A03-3EDC-4EBB-9583-E74A4ABC2F96}" type="presParOf" srcId="{53143019-D5CC-404D-8469-691384A8B811}" destId="{EFF3CB6E-6202-45E1-87ED-B260F4EB29EB}" srcOrd="4" destOrd="0" presId="urn:microsoft.com/office/officeart/2008/layout/HorizontalMultiLevelHierarchy"/>
    <dgm:cxn modelId="{01DFACA1-1BAE-40A5-A3AF-890EBCEE2F2F}" type="presParOf" srcId="{EFF3CB6E-6202-45E1-87ED-B260F4EB29EB}" destId="{16CA5F99-DFDB-4199-8EE6-EA1613BF3602}" srcOrd="0" destOrd="0" presId="urn:microsoft.com/office/officeart/2008/layout/HorizontalMultiLevelHierarchy"/>
    <dgm:cxn modelId="{0ABCB764-1613-4FDD-A186-3A169A499DAD}" type="presParOf" srcId="{53143019-D5CC-404D-8469-691384A8B811}" destId="{BC1AEE72-DDDF-4059-BF14-828A8F1F70BD}" srcOrd="5" destOrd="0" presId="urn:microsoft.com/office/officeart/2008/layout/HorizontalMultiLevelHierarchy"/>
    <dgm:cxn modelId="{B7710B67-7804-4AB4-A4C7-BDF06FC621BB}" type="presParOf" srcId="{BC1AEE72-DDDF-4059-BF14-828A8F1F70BD}" destId="{3AFBC9CB-EDFB-4CD1-ACD0-2C728C797AC5}" srcOrd="0" destOrd="0" presId="urn:microsoft.com/office/officeart/2008/layout/HorizontalMultiLevelHierarchy"/>
    <dgm:cxn modelId="{D401A015-8BB4-426D-94B3-7750CAF9ED8E}" type="presParOf" srcId="{BC1AEE72-DDDF-4059-BF14-828A8F1F70BD}" destId="{6FF4C451-BC0F-4D76-BD38-45258D5A849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Fabric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Passive EP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F2F1A67-513B-4153-90C2-AD44AD337C2C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3E2E735D-D9A0-400D-BFA5-897750D0CC22}" type="parTrans" cxnId="{D08E52C0-8928-4358-A433-F822708BDED9}">
      <dgm:prSet custT="1"/>
      <dgm:spPr/>
      <dgm:t>
        <a:bodyPr/>
        <a:lstStyle/>
        <a:p>
          <a:endParaRPr lang="en-US" sz="2400"/>
        </a:p>
      </dgm:t>
    </dgm:pt>
    <dgm:pt modelId="{0390A292-DCE0-42C1-826E-4DBDFF71F557}" type="sibTrans" cxnId="{D08E52C0-8928-4358-A433-F822708BDED9}">
      <dgm:prSet/>
      <dgm:spPr/>
      <dgm:t>
        <a:bodyPr/>
        <a:lstStyle/>
        <a:p>
          <a:endParaRPr lang="en-US" sz="2400"/>
        </a:p>
      </dgm:t>
    </dgm:pt>
    <dgm:pt modelId="{154E3421-26B3-4A50-9CB6-249FC647831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/>
        </a:p>
      </dgm:t>
    </dgm:pt>
    <dgm:pt modelId="{0EA5844C-5D36-40B2-80EF-D196401D3042}" type="parTrans" cxnId="{4EFC0C6A-5873-4411-AF13-7067F1A31580}">
      <dgm:prSet custT="1"/>
      <dgm:spPr/>
      <dgm:t>
        <a:bodyPr/>
        <a:lstStyle/>
        <a:p>
          <a:endParaRPr lang="en-US" sz="2400"/>
        </a:p>
      </dgm:t>
    </dgm:pt>
    <dgm:pt modelId="{54686589-FE48-4219-8767-290305C108CC}" type="sibTrans" cxnId="{4EFC0C6A-5873-4411-AF13-7067F1A31580}">
      <dgm:prSet/>
      <dgm:spPr/>
      <dgm:t>
        <a:bodyPr/>
        <a:lstStyle/>
        <a:p>
          <a:endParaRPr lang="en-US" sz="2400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</dgm:pt>
    <dgm:pt modelId="{1E168039-E01B-4827-8A37-50B45737E519}" type="pres">
      <dgm:prSet presAssocID="{B915F07B-C62A-4F27-8452-E8F5C338AF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B0135E6F-D45E-4F46-B5FB-6AE6992B175C}" type="pres">
      <dgm:prSet presAssocID="{3E2E735D-D9A0-400D-BFA5-897750D0CC2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E35466-7B85-4F14-BE1F-C009EAEA7A1F}" type="pres">
      <dgm:prSet presAssocID="{3E2E735D-D9A0-400D-BFA5-897750D0CC2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3C9A751-52D1-4A4D-8256-9C764A135163}" type="pres">
      <dgm:prSet presAssocID="{9F2F1A67-513B-4153-90C2-AD44AD337C2C}" presName="root2" presStyleCnt="0"/>
      <dgm:spPr/>
    </dgm:pt>
    <dgm:pt modelId="{1F7A96D0-BC8B-472E-8A96-018F275720E6}" type="pres">
      <dgm:prSet presAssocID="{9F2F1A67-513B-4153-90C2-AD44AD337C2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1379A5-B6F4-4649-881A-1D03B16AB9CB}" type="pres">
      <dgm:prSet presAssocID="{9F2F1A67-513B-4153-90C2-AD44AD337C2C}" presName="level3hierChild" presStyleCnt="0"/>
      <dgm:spPr/>
    </dgm:pt>
    <dgm:pt modelId="{EFF3CB6E-6202-45E1-87ED-B260F4EB29EB}" type="pres">
      <dgm:prSet presAssocID="{0EA5844C-5D36-40B2-80EF-D196401D304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6CA5F99-DFDB-4199-8EE6-EA1613BF3602}" type="pres">
      <dgm:prSet presAssocID="{0EA5844C-5D36-40B2-80EF-D196401D304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C1AEE72-DDDF-4059-BF14-828A8F1F70BD}" type="pres">
      <dgm:prSet presAssocID="{154E3421-26B3-4A50-9CB6-249FC6478310}" presName="root2" presStyleCnt="0"/>
      <dgm:spPr/>
    </dgm:pt>
    <dgm:pt modelId="{3AFBC9CB-EDFB-4CD1-ACD0-2C728C797AC5}" type="pres">
      <dgm:prSet presAssocID="{154E3421-26B3-4A50-9CB6-249FC647831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4C451-BC0F-4D76-BD38-45258D5A849D}" type="pres">
      <dgm:prSet presAssocID="{154E3421-26B3-4A50-9CB6-249FC6478310}" presName="level3hierChild" presStyleCnt="0"/>
      <dgm:spPr/>
    </dgm:pt>
  </dgm:ptLst>
  <dgm:cxnLst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08E52C0-8928-4358-A433-F822708BDED9}" srcId="{A933B798-B580-46A8-A30D-35616A15DCC0}" destId="{9F2F1A67-513B-4153-90C2-AD44AD337C2C}" srcOrd="1" destOrd="0" parTransId="{3E2E735D-D9A0-400D-BFA5-897750D0CC22}" sibTransId="{0390A292-DCE0-42C1-826E-4DBDFF71F557}"/>
    <dgm:cxn modelId="{6D0A4F5F-6EDE-46EE-83D1-325DD3D13FBD}" type="presOf" srcId="{3E2E735D-D9A0-400D-BFA5-897750D0CC22}" destId="{B0135E6F-D45E-4F46-B5FB-6AE6992B175C}" srcOrd="0" destOrd="0" presId="urn:microsoft.com/office/officeart/2008/layout/HorizontalMultiLevelHierarchy"/>
    <dgm:cxn modelId="{512F9FBA-FDD7-4B5C-8BBF-464344490720}" type="presOf" srcId="{9F2F1A67-513B-4153-90C2-AD44AD337C2C}" destId="{1F7A96D0-BC8B-472E-8A96-018F275720E6}" srcOrd="0" destOrd="0" presId="urn:microsoft.com/office/officeart/2008/layout/HorizontalMultiLevelHierarchy"/>
    <dgm:cxn modelId="{E0DE39AA-669A-4120-92D9-CF143BDEF271}" type="presOf" srcId="{B915F07B-C62A-4F27-8452-E8F5C338AFFC}" destId="{1E168039-E01B-4827-8A37-50B45737E519}" srcOrd="0" destOrd="0" presId="urn:microsoft.com/office/officeart/2008/layout/HorizontalMultiLevelHierarchy"/>
    <dgm:cxn modelId="{6625363C-2EDE-4854-9234-5734AF09F843}" type="presOf" srcId="{8DF39F0D-67D5-480D-ACD1-8E5D39F9CE8E}" destId="{8025F1B9-860F-4C47-8F26-DFA59C26A51C}" srcOrd="0" destOrd="0" presId="urn:microsoft.com/office/officeart/2008/layout/HorizontalMultiLevelHierarchy"/>
    <dgm:cxn modelId="{C9E85158-95E4-49B9-8664-D0EFC6EDF4E7}" type="presOf" srcId="{B915F07B-C62A-4F27-8452-E8F5C338AFFC}" destId="{56E3FB4E-18B1-48E9-9D9F-82270FBD2A2E}" srcOrd="1" destOrd="0" presId="urn:microsoft.com/office/officeart/2008/layout/HorizontalMultiLevelHierarchy"/>
    <dgm:cxn modelId="{A5051095-CB35-4F77-A90C-E7752CF1B0AB}" type="presOf" srcId="{DA5223E7-DDDF-4D66-904C-F21480634F9B}" destId="{10ABF7EF-C175-404D-A756-D2A3108075ED}" srcOrd="0" destOrd="0" presId="urn:microsoft.com/office/officeart/2008/layout/HorizontalMultiLevelHierarchy"/>
    <dgm:cxn modelId="{889E6145-1DB3-4019-A3BD-4A025F0BAC23}" type="presOf" srcId="{154E3421-26B3-4A50-9CB6-249FC6478310}" destId="{3AFBC9CB-EDFB-4CD1-ACD0-2C728C797AC5}" srcOrd="0" destOrd="0" presId="urn:microsoft.com/office/officeart/2008/layout/HorizontalMultiLevelHierarchy"/>
    <dgm:cxn modelId="{42EB5FBB-AF3E-42FA-A6C4-32860046EC99}" type="presOf" srcId="{0EA5844C-5D36-40B2-80EF-D196401D3042}" destId="{16CA5F99-DFDB-4199-8EE6-EA1613BF3602}" srcOrd="1" destOrd="0" presId="urn:microsoft.com/office/officeart/2008/layout/HorizontalMultiLevelHierarchy"/>
    <dgm:cxn modelId="{6972E8BA-2C9B-4335-8A9B-66000D263FC6}" type="presOf" srcId="{0EA5844C-5D36-40B2-80EF-D196401D3042}" destId="{EFF3CB6E-6202-45E1-87ED-B260F4EB29EB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E72BAB9C-6E98-4FEA-B0C3-983066066284}" type="presOf" srcId="{A933B798-B580-46A8-A30D-35616A15DCC0}" destId="{DF8A4F6F-34EB-4ABF-8977-DEB8EB6D9176}" srcOrd="0" destOrd="0" presId="urn:microsoft.com/office/officeart/2008/layout/HorizontalMultiLevelHierarchy"/>
    <dgm:cxn modelId="{C572424E-2A6F-43B5-B8D5-9D7A149F266D}" type="presOf" srcId="{3E2E735D-D9A0-400D-BFA5-897750D0CC22}" destId="{59E35466-7B85-4F14-BE1F-C009EAEA7A1F}" srcOrd="1" destOrd="0" presId="urn:microsoft.com/office/officeart/2008/layout/HorizontalMultiLevelHierarchy"/>
    <dgm:cxn modelId="{4EFC0C6A-5873-4411-AF13-7067F1A31580}" srcId="{A933B798-B580-46A8-A30D-35616A15DCC0}" destId="{154E3421-26B3-4A50-9CB6-249FC6478310}" srcOrd="2" destOrd="0" parTransId="{0EA5844C-5D36-40B2-80EF-D196401D3042}" sibTransId="{54686589-FE48-4219-8767-290305C108CC}"/>
    <dgm:cxn modelId="{674F6C3E-29F4-4D0C-9747-75E51084C1C1}" type="presParOf" srcId="{10ABF7EF-C175-404D-A756-D2A3108075ED}" destId="{CB138EB0-4116-4588-B5F6-F69BA150FD99}" srcOrd="0" destOrd="0" presId="urn:microsoft.com/office/officeart/2008/layout/HorizontalMultiLevelHierarchy"/>
    <dgm:cxn modelId="{158D36FA-706A-427D-A6D7-4722B3C92FCF}" type="presParOf" srcId="{CB138EB0-4116-4588-B5F6-F69BA150FD99}" destId="{DF8A4F6F-34EB-4ABF-8977-DEB8EB6D9176}" srcOrd="0" destOrd="0" presId="urn:microsoft.com/office/officeart/2008/layout/HorizontalMultiLevelHierarchy"/>
    <dgm:cxn modelId="{5F2C81EB-2A63-4E63-97E5-4F69C3700A0B}" type="presParOf" srcId="{CB138EB0-4116-4588-B5F6-F69BA150FD99}" destId="{53143019-D5CC-404D-8469-691384A8B811}" srcOrd="1" destOrd="0" presId="urn:microsoft.com/office/officeart/2008/layout/HorizontalMultiLevelHierarchy"/>
    <dgm:cxn modelId="{FBAD3C51-4074-4B4D-A898-D0B809827075}" type="presParOf" srcId="{53143019-D5CC-404D-8469-691384A8B811}" destId="{1E168039-E01B-4827-8A37-50B45737E519}" srcOrd="0" destOrd="0" presId="urn:microsoft.com/office/officeart/2008/layout/HorizontalMultiLevelHierarchy"/>
    <dgm:cxn modelId="{648F02FD-A276-49D3-8C80-A328E88AC0A8}" type="presParOf" srcId="{1E168039-E01B-4827-8A37-50B45737E519}" destId="{56E3FB4E-18B1-48E9-9D9F-82270FBD2A2E}" srcOrd="0" destOrd="0" presId="urn:microsoft.com/office/officeart/2008/layout/HorizontalMultiLevelHierarchy"/>
    <dgm:cxn modelId="{CE092A3C-DD50-4F94-B862-21CF58A8979D}" type="presParOf" srcId="{53143019-D5CC-404D-8469-691384A8B811}" destId="{6FD39F0C-B8EC-414D-A90C-118610A7038D}" srcOrd="1" destOrd="0" presId="urn:microsoft.com/office/officeart/2008/layout/HorizontalMultiLevelHierarchy"/>
    <dgm:cxn modelId="{6CF8E077-964B-42B2-AEC7-0C2007145C2E}" type="presParOf" srcId="{6FD39F0C-B8EC-414D-A90C-118610A7038D}" destId="{8025F1B9-860F-4C47-8F26-DFA59C26A51C}" srcOrd="0" destOrd="0" presId="urn:microsoft.com/office/officeart/2008/layout/HorizontalMultiLevelHierarchy"/>
    <dgm:cxn modelId="{AF3762C6-B776-408A-8403-AD5116D52928}" type="presParOf" srcId="{6FD39F0C-B8EC-414D-A90C-118610A7038D}" destId="{68DDBFBB-B03F-40D3-B8F4-36999600E3B8}" srcOrd="1" destOrd="0" presId="urn:microsoft.com/office/officeart/2008/layout/HorizontalMultiLevelHierarchy"/>
    <dgm:cxn modelId="{8CAE39EB-2511-4810-9EA0-F0C31F902624}" type="presParOf" srcId="{53143019-D5CC-404D-8469-691384A8B811}" destId="{B0135E6F-D45E-4F46-B5FB-6AE6992B175C}" srcOrd="2" destOrd="0" presId="urn:microsoft.com/office/officeart/2008/layout/HorizontalMultiLevelHierarchy"/>
    <dgm:cxn modelId="{73825D58-ACC2-4D78-97AE-F2ACC0695CA0}" type="presParOf" srcId="{B0135E6F-D45E-4F46-B5FB-6AE6992B175C}" destId="{59E35466-7B85-4F14-BE1F-C009EAEA7A1F}" srcOrd="0" destOrd="0" presId="urn:microsoft.com/office/officeart/2008/layout/HorizontalMultiLevelHierarchy"/>
    <dgm:cxn modelId="{90B5C58D-7028-4FE0-87A2-2789F23A65D5}" type="presParOf" srcId="{53143019-D5CC-404D-8469-691384A8B811}" destId="{03C9A751-52D1-4A4D-8256-9C764A135163}" srcOrd="3" destOrd="0" presId="urn:microsoft.com/office/officeart/2008/layout/HorizontalMultiLevelHierarchy"/>
    <dgm:cxn modelId="{C504516D-2304-46FB-B455-54B60162683C}" type="presParOf" srcId="{03C9A751-52D1-4A4D-8256-9C764A135163}" destId="{1F7A96D0-BC8B-472E-8A96-018F275720E6}" srcOrd="0" destOrd="0" presId="urn:microsoft.com/office/officeart/2008/layout/HorizontalMultiLevelHierarchy"/>
    <dgm:cxn modelId="{E2665571-D0DD-49DB-B605-FED2B98A4416}" type="presParOf" srcId="{03C9A751-52D1-4A4D-8256-9C764A135163}" destId="{161379A5-B6F4-4649-881A-1D03B16AB9CB}" srcOrd="1" destOrd="0" presId="urn:microsoft.com/office/officeart/2008/layout/HorizontalMultiLevelHierarchy"/>
    <dgm:cxn modelId="{A5CA065A-AC0D-44BC-8C8E-12C094FA5B34}" type="presParOf" srcId="{53143019-D5CC-404D-8469-691384A8B811}" destId="{EFF3CB6E-6202-45E1-87ED-B260F4EB29EB}" srcOrd="4" destOrd="0" presId="urn:microsoft.com/office/officeart/2008/layout/HorizontalMultiLevelHierarchy"/>
    <dgm:cxn modelId="{12D4CC16-3079-4B8A-B752-D761CBE29282}" type="presParOf" srcId="{EFF3CB6E-6202-45E1-87ED-B260F4EB29EB}" destId="{16CA5F99-DFDB-4199-8EE6-EA1613BF3602}" srcOrd="0" destOrd="0" presId="urn:microsoft.com/office/officeart/2008/layout/HorizontalMultiLevelHierarchy"/>
    <dgm:cxn modelId="{5B1D5313-9DB9-4E8A-B24F-C517B47809AC}" type="presParOf" srcId="{53143019-D5CC-404D-8469-691384A8B811}" destId="{BC1AEE72-DDDF-4059-BF14-828A8F1F70BD}" srcOrd="5" destOrd="0" presId="urn:microsoft.com/office/officeart/2008/layout/HorizontalMultiLevelHierarchy"/>
    <dgm:cxn modelId="{F4A085F5-B89B-49B6-ACAC-E94374C251E9}" type="presParOf" srcId="{BC1AEE72-DDDF-4059-BF14-828A8F1F70BD}" destId="{3AFBC9CB-EDFB-4CD1-ACD0-2C728C797AC5}" srcOrd="0" destOrd="0" presId="urn:microsoft.com/office/officeart/2008/layout/HorizontalMultiLevelHierarchy"/>
    <dgm:cxn modelId="{DC54157C-0B82-4392-B454-8062219419E1}" type="presParOf" srcId="{BC1AEE72-DDDF-4059-BF14-828A8F1F70BD}" destId="{6FF4C451-BC0F-4D76-BD38-45258D5A849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Fabric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Passive EP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F2F1A67-513B-4153-90C2-AD44AD337C2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3E2E735D-D9A0-400D-BFA5-897750D0CC22}" type="parTrans" cxnId="{D08E52C0-8928-4358-A433-F822708BDED9}">
      <dgm:prSet custT="1"/>
      <dgm:spPr/>
      <dgm:t>
        <a:bodyPr/>
        <a:lstStyle/>
        <a:p>
          <a:endParaRPr lang="en-US" sz="2400"/>
        </a:p>
      </dgm:t>
    </dgm:pt>
    <dgm:pt modelId="{0390A292-DCE0-42C1-826E-4DBDFF71F557}" type="sibTrans" cxnId="{D08E52C0-8928-4358-A433-F822708BDED9}">
      <dgm:prSet/>
      <dgm:spPr/>
      <dgm:t>
        <a:bodyPr/>
        <a:lstStyle/>
        <a:p>
          <a:endParaRPr lang="en-US" sz="2400"/>
        </a:p>
      </dgm:t>
    </dgm:pt>
    <dgm:pt modelId="{154E3421-26B3-4A50-9CB6-249FC647831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/>
        </a:p>
      </dgm:t>
    </dgm:pt>
    <dgm:pt modelId="{0EA5844C-5D36-40B2-80EF-D196401D3042}" type="parTrans" cxnId="{4EFC0C6A-5873-4411-AF13-7067F1A31580}">
      <dgm:prSet custT="1"/>
      <dgm:spPr/>
      <dgm:t>
        <a:bodyPr/>
        <a:lstStyle/>
        <a:p>
          <a:endParaRPr lang="en-US" sz="2400"/>
        </a:p>
      </dgm:t>
    </dgm:pt>
    <dgm:pt modelId="{54686589-FE48-4219-8767-290305C108CC}" type="sibTrans" cxnId="{4EFC0C6A-5873-4411-AF13-7067F1A31580}">
      <dgm:prSet/>
      <dgm:spPr/>
      <dgm:t>
        <a:bodyPr/>
        <a:lstStyle/>
        <a:p>
          <a:endParaRPr lang="en-US" sz="2400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</dgm:pt>
    <dgm:pt modelId="{1E168039-E01B-4827-8A37-50B45737E519}" type="pres">
      <dgm:prSet presAssocID="{B915F07B-C62A-4F27-8452-E8F5C338AF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B0135E6F-D45E-4F46-B5FB-6AE6992B175C}" type="pres">
      <dgm:prSet presAssocID="{3E2E735D-D9A0-400D-BFA5-897750D0CC2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E35466-7B85-4F14-BE1F-C009EAEA7A1F}" type="pres">
      <dgm:prSet presAssocID="{3E2E735D-D9A0-400D-BFA5-897750D0CC2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3C9A751-52D1-4A4D-8256-9C764A135163}" type="pres">
      <dgm:prSet presAssocID="{9F2F1A67-513B-4153-90C2-AD44AD337C2C}" presName="root2" presStyleCnt="0"/>
      <dgm:spPr/>
    </dgm:pt>
    <dgm:pt modelId="{1F7A96D0-BC8B-472E-8A96-018F275720E6}" type="pres">
      <dgm:prSet presAssocID="{9F2F1A67-513B-4153-90C2-AD44AD337C2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1379A5-B6F4-4649-881A-1D03B16AB9CB}" type="pres">
      <dgm:prSet presAssocID="{9F2F1A67-513B-4153-90C2-AD44AD337C2C}" presName="level3hierChild" presStyleCnt="0"/>
      <dgm:spPr/>
    </dgm:pt>
    <dgm:pt modelId="{EFF3CB6E-6202-45E1-87ED-B260F4EB29EB}" type="pres">
      <dgm:prSet presAssocID="{0EA5844C-5D36-40B2-80EF-D196401D304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6CA5F99-DFDB-4199-8EE6-EA1613BF3602}" type="pres">
      <dgm:prSet presAssocID="{0EA5844C-5D36-40B2-80EF-D196401D304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C1AEE72-DDDF-4059-BF14-828A8F1F70BD}" type="pres">
      <dgm:prSet presAssocID="{154E3421-26B3-4A50-9CB6-249FC6478310}" presName="root2" presStyleCnt="0"/>
      <dgm:spPr/>
    </dgm:pt>
    <dgm:pt modelId="{3AFBC9CB-EDFB-4CD1-ACD0-2C728C797AC5}" type="pres">
      <dgm:prSet presAssocID="{154E3421-26B3-4A50-9CB6-249FC647831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4C451-BC0F-4D76-BD38-45258D5A849D}" type="pres">
      <dgm:prSet presAssocID="{154E3421-26B3-4A50-9CB6-249FC6478310}" presName="level3hierChild" presStyleCnt="0"/>
      <dgm:spPr/>
    </dgm:pt>
  </dgm:ptLst>
  <dgm:cxnLst>
    <dgm:cxn modelId="{D3BF8E32-DF8F-44CC-95B6-7E4FD896CB6B}" type="presOf" srcId="{A933B798-B580-46A8-A30D-35616A15DCC0}" destId="{DF8A4F6F-34EB-4ABF-8977-DEB8EB6D9176}" srcOrd="0" destOrd="0" presId="urn:microsoft.com/office/officeart/2008/layout/HorizontalMultiLevelHierarchy"/>
    <dgm:cxn modelId="{548EE129-3700-4FAE-B197-B0D75E3E67D0}" type="presOf" srcId="{3E2E735D-D9A0-400D-BFA5-897750D0CC22}" destId="{B0135E6F-D45E-4F46-B5FB-6AE6992B175C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08E52C0-8928-4358-A433-F822708BDED9}" srcId="{A933B798-B580-46A8-A30D-35616A15DCC0}" destId="{9F2F1A67-513B-4153-90C2-AD44AD337C2C}" srcOrd="1" destOrd="0" parTransId="{3E2E735D-D9A0-400D-BFA5-897750D0CC22}" sibTransId="{0390A292-DCE0-42C1-826E-4DBDFF71F557}"/>
    <dgm:cxn modelId="{00046747-54D8-4B57-9084-708CEBBEF38B}" type="presOf" srcId="{DA5223E7-DDDF-4D66-904C-F21480634F9B}" destId="{10ABF7EF-C175-404D-A756-D2A3108075ED}" srcOrd="0" destOrd="0" presId="urn:microsoft.com/office/officeart/2008/layout/HorizontalMultiLevelHierarchy"/>
    <dgm:cxn modelId="{0081EC5F-B989-4EF6-805A-C80C86EF3A61}" type="presOf" srcId="{8DF39F0D-67D5-480D-ACD1-8E5D39F9CE8E}" destId="{8025F1B9-860F-4C47-8F26-DFA59C26A51C}" srcOrd="0" destOrd="0" presId="urn:microsoft.com/office/officeart/2008/layout/HorizontalMultiLevelHierarchy"/>
    <dgm:cxn modelId="{F9CC8321-2F44-47A2-B4DB-665A83DF8A22}" type="presOf" srcId="{B915F07B-C62A-4F27-8452-E8F5C338AFFC}" destId="{56E3FB4E-18B1-48E9-9D9F-82270FBD2A2E}" srcOrd="1" destOrd="0" presId="urn:microsoft.com/office/officeart/2008/layout/HorizontalMultiLevelHierarchy"/>
    <dgm:cxn modelId="{58C88C4B-0E7C-4B4E-81B9-FD3AE09F57DD}" type="presOf" srcId="{0EA5844C-5D36-40B2-80EF-D196401D3042}" destId="{16CA5F99-DFDB-4199-8EE6-EA1613BF3602}" srcOrd="1" destOrd="0" presId="urn:microsoft.com/office/officeart/2008/layout/HorizontalMultiLevelHierarchy"/>
    <dgm:cxn modelId="{0A654562-A10E-4AA2-B1D1-63DC095325E6}" type="presOf" srcId="{9F2F1A67-513B-4153-90C2-AD44AD337C2C}" destId="{1F7A96D0-BC8B-472E-8A96-018F275720E6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12FE03C7-16FF-4CB7-AF8A-83CDD361F536}" type="presOf" srcId="{0EA5844C-5D36-40B2-80EF-D196401D3042}" destId="{EFF3CB6E-6202-45E1-87ED-B260F4EB29EB}" srcOrd="0" destOrd="0" presId="urn:microsoft.com/office/officeart/2008/layout/HorizontalMultiLevelHierarchy"/>
    <dgm:cxn modelId="{4EFC0C6A-5873-4411-AF13-7067F1A31580}" srcId="{A933B798-B580-46A8-A30D-35616A15DCC0}" destId="{154E3421-26B3-4A50-9CB6-249FC6478310}" srcOrd="2" destOrd="0" parTransId="{0EA5844C-5D36-40B2-80EF-D196401D3042}" sibTransId="{54686589-FE48-4219-8767-290305C108CC}"/>
    <dgm:cxn modelId="{FEA9859B-2707-41A6-A7F2-BF06D485F242}" type="presOf" srcId="{3E2E735D-D9A0-400D-BFA5-897750D0CC22}" destId="{59E35466-7B85-4F14-BE1F-C009EAEA7A1F}" srcOrd="1" destOrd="0" presId="urn:microsoft.com/office/officeart/2008/layout/HorizontalMultiLevelHierarchy"/>
    <dgm:cxn modelId="{06792DFC-68C7-4080-A1D7-D1AE79364212}" type="presOf" srcId="{154E3421-26B3-4A50-9CB6-249FC6478310}" destId="{3AFBC9CB-EDFB-4CD1-ACD0-2C728C797AC5}" srcOrd="0" destOrd="0" presId="urn:microsoft.com/office/officeart/2008/layout/HorizontalMultiLevelHierarchy"/>
    <dgm:cxn modelId="{DB46FC7C-6A40-402E-AC97-09E3CC03FE3D}" type="presOf" srcId="{B915F07B-C62A-4F27-8452-E8F5C338AFFC}" destId="{1E168039-E01B-4827-8A37-50B45737E519}" srcOrd="0" destOrd="0" presId="urn:microsoft.com/office/officeart/2008/layout/HorizontalMultiLevelHierarchy"/>
    <dgm:cxn modelId="{78E22FF4-F327-4B6F-B41C-0E32DF9F966D}" type="presParOf" srcId="{10ABF7EF-C175-404D-A756-D2A3108075ED}" destId="{CB138EB0-4116-4588-B5F6-F69BA150FD99}" srcOrd="0" destOrd="0" presId="urn:microsoft.com/office/officeart/2008/layout/HorizontalMultiLevelHierarchy"/>
    <dgm:cxn modelId="{715050D4-D36E-431D-A9E4-FD2849500446}" type="presParOf" srcId="{CB138EB0-4116-4588-B5F6-F69BA150FD99}" destId="{DF8A4F6F-34EB-4ABF-8977-DEB8EB6D9176}" srcOrd="0" destOrd="0" presId="urn:microsoft.com/office/officeart/2008/layout/HorizontalMultiLevelHierarchy"/>
    <dgm:cxn modelId="{8FAE45DA-DF22-4E53-B968-CF53C74A19C2}" type="presParOf" srcId="{CB138EB0-4116-4588-B5F6-F69BA150FD99}" destId="{53143019-D5CC-404D-8469-691384A8B811}" srcOrd="1" destOrd="0" presId="urn:microsoft.com/office/officeart/2008/layout/HorizontalMultiLevelHierarchy"/>
    <dgm:cxn modelId="{7D150381-9986-4CF7-B822-494356425F7E}" type="presParOf" srcId="{53143019-D5CC-404D-8469-691384A8B811}" destId="{1E168039-E01B-4827-8A37-50B45737E519}" srcOrd="0" destOrd="0" presId="urn:microsoft.com/office/officeart/2008/layout/HorizontalMultiLevelHierarchy"/>
    <dgm:cxn modelId="{67BF98EA-7CA3-4525-9B56-4D8182314043}" type="presParOf" srcId="{1E168039-E01B-4827-8A37-50B45737E519}" destId="{56E3FB4E-18B1-48E9-9D9F-82270FBD2A2E}" srcOrd="0" destOrd="0" presId="urn:microsoft.com/office/officeart/2008/layout/HorizontalMultiLevelHierarchy"/>
    <dgm:cxn modelId="{B17E82E7-253E-4C74-9D19-4873705332D2}" type="presParOf" srcId="{53143019-D5CC-404D-8469-691384A8B811}" destId="{6FD39F0C-B8EC-414D-A90C-118610A7038D}" srcOrd="1" destOrd="0" presId="urn:microsoft.com/office/officeart/2008/layout/HorizontalMultiLevelHierarchy"/>
    <dgm:cxn modelId="{E7548A7D-1EA1-47FA-A5E4-4221931D3A3A}" type="presParOf" srcId="{6FD39F0C-B8EC-414D-A90C-118610A7038D}" destId="{8025F1B9-860F-4C47-8F26-DFA59C26A51C}" srcOrd="0" destOrd="0" presId="urn:microsoft.com/office/officeart/2008/layout/HorizontalMultiLevelHierarchy"/>
    <dgm:cxn modelId="{FEAF803A-35A9-4980-9EBA-D91E1E1E6F4A}" type="presParOf" srcId="{6FD39F0C-B8EC-414D-A90C-118610A7038D}" destId="{68DDBFBB-B03F-40D3-B8F4-36999600E3B8}" srcOrd="1" destOrd="0" presId="urn:microsoft.com/office/officeart/2008/layout/HorizontalMultiLevelHierarchy"/>
    <dgm:cxn modelId="{8294D291-214E-4E92-8C5A-B029E1AE7EF0}" type="presParOf" srcId="{53143019-D5CC-404D-8469-691384A8B811}" destId="{B0135E6F-D45E-4F46-B5FB-6AE6992B175C}" srcOrd="2" destOrd="0" presId="urn:microsoft.com/office/officeart/2008/layout/HorizontalMultiLevelHierarchy"/>
    <dgm:cxn modelId="{88510D1A-1694-420A-97C3-88A982554B92}" type="presParOf" srcId="{B0135E6F-D45E-4F46-B5FB-6AE6992B175C}" destId="{59E35466-7B85-4F14-BE1F-C009EAEA7A1F}" srcOrd="0" destOrd="0" presId="urn:microsoft.com/office/officeart/2008/layout/HorizontalMultiLevelHierarchy"/>
    <dgm:cxn modelId="{0D4CDD5C-672B-4DC1-B1BD-37241CEA88EB}" type="presParOf" srcId="{53143019-D5CC-404D-8469-691384A8B811}" destId="{03C9A751-52D1-4A4D-8256-9C764A135163}" srcOrd="3" destOrd="0" presId="urn:microsoft.com/office/officeart/2008/layout/HorizontalMultiLevelHierarchy"/>
    <dgm:cxn modelId="{3AC9D623-F345-471E-B7D9-A057D487B0EC}" type="presParOf" srcId="{03C9A751-52D1-4A4D-8256-9C764A135163}" destId="{1F7A96D0-BC8B-472E-8A96-018F275720E6}" srcOrd="0" destOrd="0" presId="urn:microsoft.com/office/officeart/2008/layout/HorizontalMultiLevelHierarchy"/>
    <dgm:cxn modelId="{B67F2899-0E68-4351-9FE6-C1901CBBD439}" type="presParOf" srcId="{03C9A751-52D1-4A4D-8256-9C764A135163}" destId="{161379A5-B6F4-4649-881A-1D03B16AB9CB}" srcOrd="1" destOrd="0" presId="urn:microsoft.com/office/officeart/2008/layout/HorizontalMultiLevelHierarchy"/>
    <dgm:cxn modelId="{ABC71D12-BBFE-4245-BE63-55B9F4AAFCEE}" type="presParOf" srcId="{53143019-D5CC-404D-8469-691384A8B811}" destId="{EFF3CB6E-6202-45E1-87ED-B260F4EB29EB}" srcOrd="4" destOrd="0" presId="urn:microsoft.com/office/officeart/2008/layout/HorizontalMultiLevelHierarchy"/>
    <dgm:cxn modelId="{784C5888-E5D3-4EB1-9E5E-B67F5D8CC9FB}" type="presParOf" srcId="{EFF3CB6E-6202-45E1-87ED-B260F4EB29EB}" destId="{16CA5F99-DFDB-4199-8EE6-EA1613BF3602}" srcOrd="0" destOrd="0" presId="urn:microsoft.com/office/officeart/2008/layout/HorizontalMultiLevelHierarchy"/>
    <dgm:cxn modelId="{7582CCC4-2AA6-4F2F-8B67-E30C2FC053F5}" type="presParOf" srcId="{53143019-D5CC-404D-8469-691384A8B811}" destId="{BC1AEE72-DDDF-4059-BF14-828A8F1F70BD}" srcOrd="5" destOrd="0" presId="urn:microsoft.com/office/officeart/2008/layout/HorizontalMultiLevelHierarchy"/>
    <dgm:cxn modelId="{8FCE884C-8794-4AB0-A21D-690B6D13B17B}" type="presParOf" srcId="{BC1AEE72-DDDF-4059-BF14-828A8F1F70BD}" destId="{3AFBC9CB-EDFB-4CD1-ACD0-2C728C797AC5}" srcOrd="0" destOrd="0" presId="urn:microsoft.com/office/officeart/2008/layout/HorizontalMultiLevelHierarchy"/>
    <dgm:cxn modelId="{8F1B5EDF-42FC-4344-89F3-62A2D235B29B}" type="presParOf" srcId="{BC1AEE72-DDDF-4059-BF14-828A8F1F70BD}" destId="{6FF4C451-BC0F-4D76-BD38-45258D5A849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Fabric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Passive EP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F2F1A67-513B-4153-90C2-AD44AD337C2C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3E2E735D-D9A0-400D-BFA5-897750D0CC22}" type="parTrans" cxnId="{D08E52C0-8928-4358-A433-F822708BDED9}">
      <dgm:prSet custT="1"/>
      <dgm:spPr/>
      <dgm:t>
        <a:bodyPr/>
        <a:lstStyle/>
        <a:p>
          <a:endParaRPr lang="en-US" sz="2400"/>
        </a:p>
      </dgm:t>
    </dgm:pt>
    <dgm:pt modelId="{0390A292-DCE0-42C1-826E-4DBDFF71F557}" type="sibTrans" cxnId="{D08E52C0-8928-4358-A433-F822708BDED9}">
      <dgm:prSet/>
      <dgm:spPr/>
      <dgm:t>
        <a:bodyPr/>
        <a:lstStyle/>
        <a:p>
          <a:endParaRPr lang="en-US" sz="2400"/>
        </a:p>
      </dgm:t>
    </dgm:pt>
    <dgm:pt modelId="{154E3421-26B3-4A50-9CB6-249FC647831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/>
        </a:p>
      </dgm:t>
    </dgm:pt>
    <dgm:pt modelId="{0EA5844C-5D36-40B2-80EF-D196401D3042}" type="parTrans" cxnId="{4EFC0C6A-5873-4411-AF13-7067F1A31580}">
      <dgm:prSet custT="1"/>
      <dgm:spPr/>
      <dgm:t>
        <a:bodyPr/>
        <a:lstStyle/>
        <a:p>
          <a:endParaRPr lang="en-US" sz="2400"/>
        </a:p>
      </dgm:t>
    </dgm:pt>
    <dgm:pt modelId="{54686589-FE48-4219-8767-290305C108CC}" type="sibTrans" cxnId="{4EFC0C6A-5873-4411-AF13-7067F1A31580}">
      <dgm:prSet/>
      <dgm:spPr/>
      <dgm:t>
        <a:bodyPr/>
        <a:lstStyle/>
        <a:p>
          <a:endParaRPr lang="en-US" sz="2400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</dgm:pt>
    <dgm:pt modelId="{1E168039-E01B-4827-8A37-50B45737E519}" type="pres">
      <dgm:prSet presAssocID="{B915F07B-C62A-4F27-8452-E8F5C338AF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B0135E6F-D45E-4F46-B5FB-6AE6992B175C}" type="pres">
      <dgm:prSet presAssocID="{3E2E735D-D9A0-400D-BFA5-897750D0CC2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E35466-7B85-4F14-BE1F-C009EAEA7A1F}" type="pres">
      <dgm:prSet presAssocID="{3E2E735D-D9A0-400D-BFA5-897750D0CC2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3C9A751-52D1-4A4D-8256-9C764A135163}" type="pres">
      <dgm:prSet presAssocID="{9F2F1A67-513B-4153-90C2-AD44AD337C2C}" presName="root2" presStyleCnt="0"/>
      <dgm:spPr/>
    </dgm:pt>
    <dgm:pt modelId="{1F7A96D0-BC8B-472E-8A96-018F275720E6}" type="pres">
      <dgm:prSet presAssocID="{9F2F1A67-513B-4153-90C2-AD44AD337C2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1379A5-B6F4-4649-881A-1D03B16AB9CB}" type="pres">
      <dgm:prSet presAssocID="{9F2F1A67-513B-4153-90C2-AD44AD337C2C}" presName="level3hierChild" presStyleCnt="0"/>
      <dgm:spPr/>
    </dgm:pt>
    <dgm:pt modelId="{EFF3CB6E-6202-45E1-87ED-B260F4EB29EB}" type="pres">
      <dgm:prSet presAssocID="{0EA5844C-5D36-40B2-80EF-D196401D304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6CA5F99-DFDB-4199-8EE6-EA1613BF3602}" type="pres">
      <dgm:prSet presAssocID="{0EA5844C-5D36-40B2-80EF-D196401D304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C1AEE72-DDDF-4059-BF14-828A8F1F70BD}" type="pres">
      <dgm:prSet presAssocID="{154E3421-26B3-4A50-9CB6-249FC6478310}" presName="root2" presStyleCnt="0"/>
      <dgm:spPr/>
    </dgm:pt>
    <dgm:pt modelId="{3AFBC9CB-EDFB-4CD1-ACD0-2C728C797AC5}" type="pres">
      <dgm:prSet presAssocID="{154E3421-26B3-4A50-9CB6-249FC647831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4C451-BC0F-4D76-BD38-45258D5A849D}" type="pres">
      <dgm:prSet presAssocID="{154E3421-26B3-4A50-9CB6-249FC6478310}" presName="level3hierChild" presStyleCnt="0"/>
      <dgm:spPr/>
    </dgm:pt>
  </dgm:ptLst>
  <dgm:cxnLst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08E52C0-8928-4358-A433-F822708BDED9}" srcId="{A933B798-B580-46A8-A30D-35616A15DCC0}" destId="{9F2F1A67-513B-4153-90C2-AD44AD337C2C}" srcOrd="1" destOrd="0" parTransId="{3E2E735D-D9A0-400D-BFA5-897750D0CC22}" sibTransId="{0390A292-DCE0-42C1-826E-4DBDFF71F557}"/>
    <dgm:cxn modelId="{F74473B2-6D21-4F5F-B53A-389FDB5BF124}" type="presOf" srcId="{9F2F1A67-513B-4153-90C2-AD44AD337C2C}" destId="{1F7A96D0-BC8B-472E-8A96-018F275720E6}" srcOrd="0" destOrd="0" presId="urn:microsoft.com/office/officeart/2008/layout/HorizontalMultiLevelHierarchy"/>
    <dgm:cxn modelId="{4487EF67-782F-4E0F-B856-6B4611566A97}" type="presOf" srcId="{DA5223E7-DDDF-4D66-904C-F21480634F9B}" destId="{10ABF7EF-C175-404D-A756-D2A3108075ED}" srcOrd="0" destOrd="0" presId="urn:microsoft.com/office/officeart/2008/layout/HorizontalMultiLevelHierarchy"/>
    <dgm:cxn modelId="{B49546DC-DCF5-4A09-A78D-3F7CF2C4D2CF}" type="presOf" srcId="{0EA5844C-5D36-40B2-80EF-D196401D3042}" destId="{EFF3CB6E-6202-45E1-87ED-B260F4EB29EB}" srcOrd="0" destOrd="0" presId="urn:microsoft.com/office/officeart/2008/layout/HorizontalMultiLevelHierarchy"/>
    <dgm:cxn modelId="{6ED3E9D3-5EE4-4E9A-890E-650E9F365682}" type="presOf" srcId="{154E3421-26B3-4A50-9CB6-249FC6478310}" destId="{3AFBC9CB-EDFB-4CD1-ACD0-2C728C797AC5}" srcOrd="0" destOrd="0" presId="urn:microsoft.com/office/officeart/2008/layout/HorizontalMultiLevelHierarchy"/>
    <dgm:cxn modelId="{642E783E-E0D6-431D-8B38-F55176E0C1C0}" type="presOf" srcId="{B915F07B-C62A-4F27-8452-E8F5C338AFFC}" destId="{56E3FB4E-18B1-48E9-9D9F-82270FBD2A2E}" srcOrd="1" destOrd="0" presId="urn:microsoft.com/office/officeart/2008/layout/HorizontalMultiLevelHierarchy"/>
    <dgm:cxn modelId="{682527B7-C89F-411A-85E8-B848FC6CA6E7}" type="presOf" srcId="{8DF39F0D-67D5-480D-ACD1-8E5D39F9CE8E}" destId="{8025F1B9-860F-4C47-8F26-DFA59C26A51C}" srcOrd="0" destOrd="0" presId="urn:microsoft.com/office/officeart/2008/layout/HorizontalMultiLevelHierarchy"/>
    <dgm:cxn modelId="{5ECCFA78-F7C6-4688-9FC3-0AABBDD81FFE}" type="presOf" srcId="{3E2E735D-D9A0-400D-BFA5-897750D0CC22}" destId="{59E35466-7B85-4F14-BE1F-C009EAEA7A1F}" srcOrd="1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DA9EF0CE-F50B-4FA6-A9BE-980555E5D82B}" type="presOf" srcId="{B915F07B-C62A-4F27-8452-E8F5C338AFFC}" destId="{1E168039-E01B-4827-8A37-50B45737E519}" srcOrd="0" destOrd="0" presId="urn:microsoft.com/office/officeart/2008/layout/HorizontalMultiLevelHierarchy"/>
    <dgm:cxn modelId="{23106CA6-1C93-45BC-BBE8-ED880234DF82}" type="presOf" srcId="{0EA5844C-5D36-40B2-80EF-D196401D3042}" destId="{16CA5F99-DFDB-4199-8EE6-EA1613BF3602}" srcOrd="1" destOrd="0" presId="urn:microsoft.com/office/officeart/2008/layout/HorizontalMultiLevelHierarchy"/>
    <dgm:cxn modelId="{20A2686D-3029-4904-A784-8829520FFA3C}" type="presOf" srcId="{3E2E735D-D9A0-400D-BFA5-897750D0CC22}" destId="{B0135E6F-D45E-4F46-B5FB-6AE6992B175C}" srcOrd="0" destOrd="0" presId="urn:microsoft.com/office/officeart/2008/layout/HorizontalMultiLevelHierarchy"/>
    <dgm:cxn modelId="{4EFC0C6A-5873-4411-AF13-7067F1A31580}" srcId="{A933B798-B580-46A8-A30D-35616A15DCC0}" destId="{154E3421-26B3-4A50-9CB6-249FC6478310}" srcOrd="2" destOrd="0" parTransId="{0EA5844C-5D36-40B2-80EF-D196401D3042}" sibTransId="{54686589-FE48-4219-8767-290305C108CC}"/>
    <dgm:cxn modelId="{77A920A3-8B48-414A-8FD7-28648BB993D2}" type="presOf" srcId="{A933B798-B580-46A8-A30D-35616A15DCC0}" destId="{DF8A4F6F-34EB-4ABF-8977-DEB8EB6D9176}" srcOrd="0" destOrd="0" presId="urn:microsoft.com/office/officeart/2008/layout/HorizontalMultiLevelHierarchy"/>
    <dgm:cxn modelId="{94E68A15-2E08-4E8A-A73D-18A2C9ECB233}" type="presParOf" srcId="{10ABF7EF-C175-404D-A756-D2A3108075ED}" destId="{CB138EB0-4116-4588-B5F6-F69BA150FD99}" srcOrd="0" destOrd="0" presId="urn:microsoft.com/office/officeart/2008/layout/HorizontalMultiLevelHierarchy"/>
    <dgm:cxn modelId="{3B334D27-9B95-4C43-AFA2-387B872D0E94}" type="presParOf" srcId="{CB138EB0-4116-4588-B5F6-F69BA150FD99}" destId="{DF8A4F6F-34EB-4ABF-8977-DEB8EB6D9176}" srcOrd="0" destOrd="0" presId="urn:microsoft.com/office/officeart/2008/layout/HorizontalMultiLevelHierarchy"/>
    <dgm:cxn modelId="{96EA4366-EDAA-4753-8501-D83F14BD5593}" type="presParOf" srcId="{CB138EB0-4116-4588-B5F6-F69BA150FD99}" destId="{53143019-D5CC-404D-8469-691384A8B811}" srcOrd="1" destOrd="0" presId="urn:microsoft.com/office/officeart/2008/layout/HorizontalMultiLevelHierarchy"/>
    <dgm:cxn modelId="{8666FEF1-2ACC-4B16-AC77-D6190EE32C07}" type="presParOf" srcId="{53143019-D5CC-404D-8469-691384A8B811}" destId="{1E168039-E01B-4827-8A37-50B45737E519}" srcOrd="0" destOrd="0" presId="urn:microsoft.com/office/officeart/2008/layout/HorizontalMultiLevelHierarchy"/>
    <dgm:cxn modelId="{4E37E8CD-85BA-4E50-B51B-A24DD628A33B}" type="presParOf" srcId="{1E168039-E01B-4827-8A37-50B45737E519}" destId="{56E3FB4E-18B1-48E9-9D9F-82270FBD2A2E}" srcOrd="0" destOrd="0" presId="urn:microsoft.com/office/officeart/2008/layout/HorizontalMultiLevelHierarchy"/>
    <dgm:cxn modelId="{26E258FF-44F1-47E8-B1FA-CE1C3E4FD017}" type="presParOf" srcId="{53143019-D5CC-404D-8469-691384A8B811}" destId="{6FD39F0C-B8EC-414D-A90C-118610A7038D}" srcOrd="1" destOrd="0" presId="urn:microsoft.com/office/officeart/2008/layout/HorizontalMultiLevelHierarchy"/>
    <dgm:cxn modelId="{D93EA944-E1BC-41F5-87EF-092AA90D33A7}" type="presParOf" srcId="{6FD39F0C-B8EC-414D-A90C-118610A7038D}" destId="{8025F1B9-860F-4C47-8F26-DFA59C26A51C}" srcOrd="0" destOrd="0" presId="urn:microsoft.com/office/officeart/2008/layout/HorizontalMultiLevelHierarchy"/>
    <dgm:cxn modelId="{9235E8AE-B03C-4045-965D-DC332372C700}" type="presParOf" srcId="{6FD39F0C-B8EC-414D-A90C-118610A7038D}" destId="{68DDBFBB-B03F-40D3-B8F4-36999600E3B8}" srcOrd="1" destOrd="0" presId="urn:microsoft.com/office/officeart/2008/layout/HorizontalMultiLevelHierarchy"/>
    <dgm:cxn modelId="{100CE346-1DCD-4387-B7B4-DAF01A52A5D8}" type="presParOf" srcId="{53143019-D5CC-404D-8469-691384A8B811}" destId="{B0135E6F-D45E-4F46-B5FB-6AE6992B175C}" srcOrd="2" destOrd="0" presId="urn:microsoft.com/office/officeart/2008/layout/HorizontalMultiLevelHierarchy"/>
    <dgm:cxn modelId="{5C659183-576F-4010-9F90-679DB914B64D}" type="presParOf" srcId="{B0135E6F-D45E-4F46-B5FB-6AE6992B175C}" destId="{59E35466-7B85-4F14-BE1F-C009EAEA7A1F}" srcOrd="0" destOrd="0" presId="urn:microsoft.com/office/officeart/2008/layout/HorizontalMultiLevelHierarchy"/>
    <dgm:cxn modelId="{422D3830-9689-4901-ADD2-1F2A3BE4550F}" type="presParOf" srcId="{53143019-D5CC-404D-8469-691384A8B811}" destId="{03C9A751-52D1-4A4D-8256-9C764A135163}" srcOrd="3" destOrd="0" presId="urn:microsoft.com/office/officeart/2008/layout/HorizontalMultiLevelHierarchy"/>
    <dgm:cxn modelId="{38E20B1B-5526-40AA-854A-032D9AF2358C}" type="presParOf" srcId="{03C9A751-52D1-4A4D-8256-9C764A135163}" destId="{1F7A96D0-BC8B-472E-8A96-018F275720E6}" srcOrd="0" destOrd="0" presId="urn:microsoft.com/office/officeart/2008/layout/HorizontalMultiLevelHierarchy"/>
    <dgm:cxn modelId="{5E1D6901-7B2B-4118-B425-31EA7FB1251F}" type="presParOf" srcId="{03C9A751-52D1-4A4D-8256-9C764A135163}" destId="{161379A5-B6F4-4649-881A-1D03B16AB9CB}" srcOrd="1" destOrd="0" presId="urn:microsoft.com/office/officeart/2008/layout/HorizontalMultiLevelHierarchy"/>
    <dgm:cxn modelId="{C8996513-D68D-478A-BEAC-A827AEEE154C}" type="presParOf" srcId="{53143019-D5CC-404D-8469-691384A8B811}" destId="{EFF3CB6E-6202-45E1-87ED-B260F4EB29EB}" srcOrd="4" destOrd="0" presId="urn:microsoft.com/office/officeart/2008/layout/HorizontalMultiLevelHierarchy"/>
    <dgm:cxn modelId="{7E0556E2-EE11-493F-990A-5569958B42E7}" type="presParOf" srcId="{EFF3CB6E-6202-45E1-87ED-B260F4EB29EB}" destId="{16CA5F99-DFDB-4199-8EE6-EA1613BF3602}" srcOrd="0" destOrd="0" presId="urn:microsoft.com/office/officeart/2008/layout/HorizontalMultiLevelHierarchy"/>
    <dgm:cxn modelId="{D185CEBC-DF03-4780-8680-2676CB326607}" type="presParOf" srcId="{53143019-D5CC-404D-8469-691384A8B811}" destId="{BC1AEE72-DDDF-4059-BF14-828A8F1F70BD}" srcOrd="5" destOrd="0" presId="urn:microsoft.com/office/officeart/2008/layout/HorizontalMultiLevelHierarchy"/>
    <dgm:cxn modelId="{1026B550-E7CC-4A43-9F86-FDB55BB7776C}" type="presParOf" srcId="{BC1AEE72-DDDF-4059-BF14-828A8F1F70BD}" destId="{3AFBC9CB-EDFB-4CD1-ACD0-2C728C797AC5}" srcOrd="0" destOrd="0" presId="urn:microsoft.com/office/officeart/2008/layout/HorizontalMultiLevelHierarchy"/>
    <dgm:cxn modelId="{18CD00CA-6CFE-4C67-8D9C-C79DA7C1B0D6}" type="presParOf" srcId="{BC1AEE72-DDDF-4059-BF14-828A8F1F70BD}" destId="{6FF4C451-BC0F-4D76-BD38-45258D5A849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3B7CC642-ABE0-41DC-AD59-B2316082F79A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0CB1991A-9A6A-4C84-AFB7-04FE7D0A2872}" type="parTrans" cxnId="{909A6463-73D5-49FA-B69F-16AB9FA6C9B4}">
      <dgm:prSet/>
      <dgm:spPr/>
      <dgm:t>
        <a:bodyPr/>
        <a:lstStyle/>
        <a:p>
          <a:endParaRPr lang="en-US"/>
        </a:p>
      </dgm:t>
    </dgm:pt>
    <dgm:pt modelId="{A22D4B06-7420-476C-B366-902E29B9820D}" type="sibTrans" cxnId="{909A6463-73D5-49FA-B69F-16AB9FA6C9B4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6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6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884A839A-7A89-46B8-8C15-14D4DF8E4C57}" type="pres">
      <dgm:prSet presAssocID="{0CB1991A-9A6A-4C84-AFB7-04FE7D0A2872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965AD278-36B4-4AB5-A12E-7FC1E02EBF22}" type="pres">
      <dgm:prSet presAssocID="{0CB1991A-9A6A-4C84-AFB7-04FE7D0A2872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1D4ADAE-5E7B-4235-B1BC-D799968AADF4}" type="pres">
      <dgm:prSet presAssocID="{3B7CC642-ABE0-41DC-AD59-B2316082F79A}" presName="root2" presStyleCnt="0"/>
      <dgm:spPr/>
    </dgm:pt>
    <dgm:pt modelId="{B86E37CF-2CF6-4548-A330-CC565373538D}" type="pres">
      <dgm:prSet presAssocID="{3B7CC642-ABE0-41DC-AD59-B2316082F79A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44A82D-9669-49A8-A4B0-78AB1BE6FBD0}" type="pres">
      <dgm:prSet presAssocID="{3B7CC642-ABE0-41DC-AD59-B2316082F79A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4" presStyleCnt="6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5" presStyleCnt="6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581645F2-52F4-48A4-ACC3-630B3E18BF65}" type="presOf" srcId="{F17EBA8F-3E0D-4609-9F8F-E6A50A46C787}" destId="{4EE4D63A-147D-47D6-9548-7D64335CCF30}" srcOrd="0" destOrd="0" presId="urn:microsoft.com/office/officeart/2008/layout/HorizontalMultiLevelHierarchy"/>
    <dgm:cxn modelId="{434D5644-D973-4B66-BBE4-B4FBD8147CF3}" type="presOf" srcId="{3A4BC0A5-904B-4BC4-AC47-7D785599ED0C}" destId="{2FBACA91-2375-4290-910E-1CE6F7226121}" srcOrd="0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95C375A0-4A62-4CD8-97BF-69EDF5AAEB57}" type="presOf" srcId="{A933B798-B580-46A8-A30D-35616A15DCC0}" destId="{DF8A4F6F-34EB-4ABF-8977-DEB8EB6D9176}" srcOrd="0" destOrd="0" presId="urn:microsoft.com/office/officeart/2008/layout/HorizontalMultiLevelHierarchy"/>
    <dgm:cxn modelId="{1D6B8488-F58A-4D43-A05F-7775D0C1451D}" type="presOf" srcId="{CA001C8E-1BAE-4984-B66B-FE8402EBEC8C}" destId="{9BD274BF-C091-49C2-A645-D58B39C05AA6}" srcOrd="1" destOrd="0" presId="urn:microsoft.com/office/officeart/2008/layout/HorizontalMultiLevelHierarchy"/>
    <dgm:cxn modelId="{909A6463-73D5-49FA-B69F-16AB9FA6C9B4}" srcId="{A933B798-B580-46A8-A30D-35616A15DCC0}" destId="{3B7CC642-ABE0-41DC-AD59-B2316082F79A}" srcOrd="3" destOrd="0" parTransId="{0CB1991A-9A6A-4C84-AFB7-04FE7D0A2872}" sibTransId="{A22D4B06-7420-476C-B366-902E29B9820D}"/>
    <dgm:cxn modelId="{22818329-ABB3-4667-A848-D08841C7C13C}" type="presOf" srcId="{CA001C8E-1BAE-4984-B66B-FE8402EBEC8C}" destId="{595E0B36-6330-4C6F-9AA5-37FFDAF80F56}" srcOrd="0" destOrd="0" presId="urn:microsoft.com/office/officeart/2008/layout/HorizontalMultiLevelHierarchy"/>
    <dgm:cxn modelId="{D5318A6B-BD58-4029-9100-56994A4E7071}" type="presOf" srcId="{B915F07B-C62A-4F27-8452-E8F5C338AFFC}" destId="{1E168039-E01B-4827-8A37-50B45737E519}" srcOrd="0" destOrd="0" presId="urn:microsoft.com/office/officeart/2008/layout/HorizontalMultiLevelHierarchy"/>
    <dgm:cxn modelId="{2DD026BB-9C88-414F-B000-84EF5ADA1D1A}" type="presOf" srcId="{0752AB12-9B9B-426A-B365-DB0FDD65278D}" destId="{269CEC45-8F85-439E-A933-94102DBA98AC}" srcOrd="0" destOrd="0" presId="urn:microsoft.com/office/officeart/2008/layout/HorizontalMultiLevelHierarchy"/>
    <dgm:cxn modelId="{8716750F-9547-4C74-A155-C46E6885AF93}" type="presOf" srcId="{3B7CC642-ABE0-41DC-AD59-B2316082F79A}" destId="{B86E37CF-2CF6-4548-A330-CC565373538D}" srcOrd="0" destOrd="0" presId="urn:microsoft.com/office/officeart/2008/layout/HorizontalMultiLevelHierarchy"/>
    <dgm:cxn modelId="{F648F2C3-245B-4FFC-9774-24C9A4E8B982}" type="presOf" srcId="{8DF39F0D-67D5-480D-ACD1-8E5D39F9CE8E}" destId="{8025F1B9-860F-4C47-8F26-DFA59C26A51C}" srcOrd="0" destOrd="0" presId="urn:microsoft.com/office/officeart/2008/layout/HorizontalMultiLevelHierarchy"/>
    <dgm:cxn modelId="{733C39AE-0193-4D91-B34C-57556B664D07}" type="presOf" srcId="{F5B48BE5-3F5F-459C-AFA6-EE9068D7C2F8}" destId="{DA081B7D-0FEC-4F20-BE8A-543E8B585C2B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334B0BE2-EC15-4864-B9E0-4D8015BBDDB3}" type="presOf" srcId="{FCFF960B-A73C-476D-9E6B-F81971341FDD}" destId="{8C8FA7C7-22AB-43F8-864A-2E2552BB0786}" srcOrd="0" destOrd="0" presId="urn:microsoft.com/office/officeart/2008/layout/HorizontalMultiLevelHierarchy"/>
    <dgm:cxn modelId="{6D676E76-7037-4BBB-A875-F3B4492D2946}" type="presOf" srcId="{0CB1991A-9A6A-4C84-AFB7-04FE7D0A2872}" destId="{965AD278-36B4-4AB5-A12E-7FC1E02EBF22}" srcOrd="1" destOrd="0" presId="urn:microsoft.com/office/officeart/2008/layout/HorizontalMultiLevelHierarchy"/>
    <dgm:cxn modelId="{2E584C19-E39C-490A-86F9-D6B379573ABE}" type="presOf" srcId="{3A4BC0A5-904B-4BC4-AC47-7D785599ED0C}" destId="{842D5EA9-1C8D-4031-838C-64E59AAE488A}" srcOrd="1" destOrd="0" presId="urn:microsoft.com/office/officeart/2008/layout/HorizontalMultiLevelHierarchy"/>
    <dgm:cxn modelId="{550DCED3-5778-48FC-B1E0-19563CB34249}" type="presOf" srcId="{0CB1991A-9A6A-4C84-AFB7-04FE7D0A2872}" destId="{884A839A-7A89-46B8-8C15-14D4DF8E4C57}" srcOrd="0" destOrd="0" presId="urn:microsoft.com/office/officeart/2008/layout/HorizontalMultiLevelHierarchy"/>
    <dgm:cxn modelId="{9268101C-B821-4B6F-801E-D62248D09A58}" type="presOf" srcId="{DA5223E7-DDDF-4D66-904C-F21480634F9B}" destId="{10ABF7EF-C175-404D-A756-D2A3108075ED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F54ABA3F-9EB7-413B-8DE2-59AE4FA71008}" type="presOf" srcId="{FCFF960B-A73C-476D-9E6B-F81971341FDD}" destId="{C9D3BA77-B7D8-4A16-840C-0D0283BC908B}" srcOrd="1" destOrd="0" presId="urn:microsoft.com/office/officeart/2008/layout/HorizontalMultiLevelHierarchy"/>
    <dgm:cxn modelId="{25307157-B96C-492E-896B-0AD0E1EB9091}" type="presOf" srcId="{9E998768-96E0-4CA0-8798-026FA66B5C2C}" destId="{29E3B410-C988-4989-B800-7EA7A692EAB6}" srcOrd="0" destOrd="0" presId="urn:microsoft.com/office/officeart/2008/layout/HorizontalMultiLevelHierarchy"/>
    <dgm:cxn modelId="{088B13D6-7300-4D18-850C-F90CDE0082C0}" type="presOf" srcId="{B915F07B-C62A-4F27-8452-E8F5C338AFFC}" destId="{56E3FB4E-18B1-48E9-9D9F-82270FBD2A2E}" srcOrd="1" destOrd="0" presId="urn:microsoft.com/office/officeart/2008/layout/HorizontalMultiLevelHierarchy"/>
    <dgm:cxn modelId="{CB32C197-C8DA-4D66-8AE0-27334C13E97B}" srcId="{A933B798-B580-46A8-A30D-35616A15DCC0}" destId="{F17EBA8F-3E0D-4609-9F8F-E6A50A46C787}" srcOrd="5" destOrd="0" parTransId="{3A4BC0A5-904B-4BC4-AC47-7D785599ED0C}" sibTransId="{6FB30BCB-60D4-4F03-9688-DFEC5E4B7A10}"/>
    <dgm:cxn modelId="{C27B6ADB-25F6-4211-9BE5-B6A378E25D25}" type="presOf" srcId="{0752AB12-9B9B-426A-B365-DB0FDD65278D}" destId="{462B439D-2D99-4A40-8F9C-C7CF6DF6FA75}" srcOrd="1" destOrd="0" presId="urn:microsoft.com/office/officeart/2008/layout/HorizontalMultiLevelHierarchy"/>
    <dgm:cxn modelId="{5739D189-ADEA-4D39-A071-28498F033A59}" srcId="{A933B798-B580-46A8-A30D-35616A15DCC0}" destId="{2EDC4284-8538-4A9E-A318-5C95D6F62032}" srcOrd="4" destOrd="0" parTransId="{0752AB12-9B9B-426A-B365-DB0FDD65278D}" sibTransId="{56CDE608-A803-4BE9-9430-5FD6E5BA6B64}"/>
    <dgm:cxn modelId="{25F62926-1814-4193-BF45-4529BDC7B369}" type="presOf" srcId="{2EDC4284-8538-4A9E-A318-5C95D6F62032}" destId="{09C460E2-5877-49B3-B9DA-A9172C25E93C}" srcOrd="0" destOrd="0" presId="urn:microsoft.com/office/officeart/2008/layout/HorizontalMultiLevelHierarchy"/>
    <dgm:cxn modelId="{4A2E12D7-F2B0-4F7C-980D-B777D18A8F0A}" type="presParOf" srcId="{10ABF7EF-C175-404D-A756-D2A3108075ED}" destId="{CB138EB0-4116-4588-B5F6-F69BA150FD99}" srcOrd="0" destOrd="0" presId="urn:microsoft.com/office/officeart/2008/layout/HorizontalMultiLevelHierarchy"/>
    <dgm:cxn modelId="{41512BF5-BD2B-4438-A682-76EC9F8DAD23}" type="presParOf" srcId="{CB138EB0-4116-4588-B5F6-F69BA150FD99}" destId="{DF8A4F6F-34EB-4ABF-8977-DEB8EB6D9176}" srcOrd="0" destOrd="0" presId="urn:microsoft.com/office/officeart/2008/layout/HorizontalMultiLevelHierarchy"/>
    <dgm:cxn modelId="{43C2DF14-087C-4AEF-A3FC-5E2645D0E9A3}" type="presParOf" srcId="{CB138EB0-4116-4588-B5F6-F69BA150FD99}" destId="{53143019-D5CC-404D-8469-691384A8B811}" srcOrd="1" destOrd="0" presId="urn:microsoft.com/office/officeart/2008/layout/HorizontalMultiLevelHierarchy"/>
    <dgm:cxn modelId="{16A0DEB9-B57A-4E0C-95F0-3B4F1E9D9B22}" type="presParOf" srcId="{53143019-D5CC-404D-8469-691384A8B811}" destId="{1E168039-E01B-4827-8A37-50B45737E519}" srcOrd="0" destOrd="0" presId="urn:microsoft.com/office/officeart/2008/layout/HorizontalMultiLevelHierarchy"/>
    <dgm:cxn modelId="{4F3AD1F2-A7FF-4E80-B7FA-89A63BB37DAE}" type="presParOf" srcId="{1E168039-E01B-4827-8A37-50B45737E519}" destId="{56E3FB4E-18B1-48E9-9D9F-82270FBD2A2E}" srcOrd="0" destOrd="0" presId="urn:microsoft.com/office/officeart/2008/layout/HorizontalMultiLevelHierarchy"/>
    <dgm:cxn modelId="{D06E00CB-A5E1-411C-9B40-E55FE40DFE28}" type="presParOf" srcId="{53143019-D5CC-404D-8469-691384A8B811}" destId="{6FD39F0C-B8EC-414D-A90C-118610A7038D}" srcOrd="1" destOrd="0" presId="urn:microsoft.com/office/officeart/2008/layout/HorizontalMultiLevelHierarchy"/>
    <dgm:cxn modelId="{4C9CE579-2603-47B2-A8BD-840EC54A4268}" type="presParOf" srcId="{6FD39F0C-B8EC-414D-A90C-118610A7038D}" destId="{8025F1B9-860F-4C47-8F26-DFA59C26A51C}" srcOrd="0" destOrd="0" presId="urn:microsoft.com/office/officeart/2008/layout/HorizontalMultiLevelHierarchy"/>
    <dgm:cxn modelId="{19784E5A-B6EB-4296-9154-B691DFDE992D}" type="presParOf" srcId="{6FD39F0C-B8EC-414D-A90C-118610A7038D}" destId="{68DDBFBB-B03F-40D3-B8F4-36999600E3B8}" srcOrd="1" destOrd="0" presId="urn:microsoft.com/office/officeart/2008/layout/HorizontalMultiLevelHierarchy"/>
    <dgm:cxn modelId="{3AD38642-D84B-40EE-ACE0-ED280EEB51EB}" type="presParOf" srcId="{53143019-D5CC-404D-8469-691384A8B811}" destId="{8C8FA7C7-22AB-43F8-864A-2E2552BB0786}" srcOrd="2" destOrd="0" presId="urn:microsoft.com/office/officeart/2008/layout/HorizontalMultiLevelHierarchy"/>
    <dgm:cxn modelId="{C3432B0F-C5DE-4E80-AC77-1B3FEA6A90DE}" type="presParOf" srcId="{8C8FA7C7-22AB-43F8-864A-2E2552BB0786}" destId="{C9D3BA77-B7D8-4A16-840C-0D0283BC908B}" srcOrd="0" destOrd="0" presId="urn:microsoft.com/office/officeart/2008/layout/HorizontalMultiLevelHierarchy"/>
    <dgm:cxn modelId="{645FF9C3-987D-4828-A062-D03B880ABE77}" type="presParOf" srcId="{53143019-D5CC-404D-8469-691384A8B811}" destId="{E9B15EA8-0CB5-4C4B-9012-A015D2A51C10}" srcOrd="3" destOrd="0" presId="urn:microsoft.com/office/officeart/2008/layout/HorizontalMultiLevelHierarchy"/>
    <dgm:cxn modelId="{CC6EBE5A-FB50-4EC1-9258-9839678D9E7B}" type="presParOf" srcId="{E9B15EA8-0CB5-4C4B-9012-A015D2A51C10}" destId="{DA081B7D-0FEC-4F20-BE8A-543E8B585C2B}" srcOrd="0" destOrd="0" presId="urn:microsoft.com/office/officeart/2008/layout/HorizontalMultiLevelHierarchy"/>
    <dgm:cxn modelId="{68680775-99C5-4ACE-85D3-E9D2269AB364}" type="presParOf" srcId="{E9B15EA8-0CB5-4C4B-9012-A015D2A51C10}" destId="{C2E7796B-C5C6-4509-A720-BC4AB470AE86}" srcOrd="1" destOrd="0" presId="urn:microsoft.com/office/officeart/2008/layout/HorizontalMultiLevelHierarchy"/>
    <dgm:cxn modelId="{3F28E4D6-FD75-4D14-88F9-B3570631A9FC}" type="presParOf" srcId="{53143019-D5CC-404D-8469-691384A8B811}" destId="{595E0B36-6330-4C6F-9AA5-37FFDAF80F56}" srcOrd="4" destOrd="0" presId="urn:microsoft.com/office/officeart/2008/layout/HorizontalMultiLevelHierarchy"/>
    <dgm:cxn modelId="{7B45039E-F909-48C1-AA1C-F3FB6538F4CA}" type="presParOf" srcId="{595E0B36-6330-4C6F-9AA5-37FFDAF80F56}" destId="{9BD274BF-C091-49C2-A645-D58B39C05AA6}" srcOrd="0" destOrd="0" presId="urn:microsoft.com/office/officeart/2008/layout/HorizontalMultiLevelHierarchy"/>
    <dgm:cxn modelId="{19D49C65-95E4-451B-A6DB-2669BDC864BC}" type="presParOf" srcId="{53143019-D5CC-404D-8469-691384A8B811}" destId="{B3FD0F8A-C4D8-4B51-84AF-98EBE8616B2C}" srcOrd="5" destOrd="0" presId="urn:microsoft.com/office/officeart/2008/layout/HorizontalMultiLevelHierarchy"/>
    <dgm:cxn modelId="{4B118299-0950-4A1A-8322-24E333A490A5}" type="presParOf" srcId="{B3FD0F8A-C4D8-4B51-84AF-98EBE8616B2C}" destId="{29E3B410-C988-4989-B800-7EA7A692EAB6}" srcOrd="0" destOrd="0" presId="urn:microsoft.com/office/officeart/2008/layout/HorizontalMultiLevelHierarchy"/>
    <dgm:cxn modelId="{DEEA90E1-D301-4BE0-B284-0C153F0292BA}" type="presParOf" srcId="{B3FD0F8A-C4D8-4B51-84AF-98EBE8616B2C}" destId="{E52A1F2C-42C9-4FEE-92E5-DFB5972C25E6}" srcOrd="1" destOrd="0" presId="urn:microsoft.com/office/officeart/2008/layout/HorizontalMultiLevelHierarchy"/>
    <dgm:cxn modelId="{8F57B2F9-7C06-4618-81E4-5E9D3CA514E0}" type="presParOf" srcId="{53143019-D5CC-404D-8469-691384A8B811}" destId="{884A839A-7A89-46B8-8C15-14D4DF8E4C57}" srcOrd="6" destOrd="0" presId="urn:microsoft.com/office/officeart/2008/layout/HorizontalMultiLevelHierarchy"/>
    <dgm:cxn modelId="{CD1CB6F4-146D-4CE4-AC68-B492CE6A2AA0}" type="presParOf" srcId="{884A839A-7A89-46B8-8C15-14D4DF8E4C57}" destId="{965AD278-36B4-4AB5-A12E-7FC1E02EBF22}" srcOrd="0" destOrd="0" presId="urn:microsoft.com/office/officeart/2008/layout/HorizontalMultiLevelHierarchy"/>
    <dgm:cxn modelId="{DF0D3EC6-09F3-491A-A1D7-BC0901FD6B1D}" type="presParOf" srcId="{53143019-D5CC-404D-8469-691384A8B811}" destId="{31D4ADAE-5E7B-4235-B1BC-D799968AADF4}" srcOrd="7" destOrd="0" presId="urn:microsoft.com/office/officeart/2008/layout/HorizontalMultiLevelHierarchy"/>
    <dgm:cxn modelId="{D01F2585-180D-4537-AED1-DAD35CCA9912}" type="presParOf" srcId="{31D4ADAE-5E7B-4235-B1BC-D799968AADF4}" destId="{B86E37CF-2CF6-4548-A330-CC565373538D}" srcOrd="0" destOrd="0" presId="urn:microsoft.com/office/officeart/2008/layout/HorizontalMultiLevelHierarchy"/>
    <dgm:cxn modelId="{C901F81B-24B2-4F34-8928-79C99EC0526D}" type="presParOf" srcId="{31D4ADAE-5E7B-4235-B1BC-D799968AADF4}" destId="{F544A82D-9669-49A8-A4B0-78AB1BE6FBD0}" srcOrd="1" destOrd="0" presId="urn:microsoft.com/office/officeart/2008/layout/HorizontalMultiLevelHierarchy"/>
    <dgm:cxn modelId="{A438F51F-5901-46B3-999F-16B11F35A965}" type="presParOf" srcId="{53143019-D5CC-404D-8469-691384A8B811}" destId="{269CEC45-8F85-439E-A933-94102DBA98AC}" srcOrd="8" destOrd="0" presId="urn:microsoft.com/office/officeart/2008/layout/HorizontalMultiLevelHierarchy"/>
    <dgm:cxn modelId="{03056C47-279E-4F04-A5DA-42CC9FD31C3D}" type="presParOf" srcId="{269CEC45-8F85-439E-A933-94102DBA98AC}" destId="{462B439D-2D99-4A40-8F9C-C7CF6DF6FA75}" srcOrd="0" destOrd="0" presId="urn:microsoft.com/office/officeart/2008/layout/HorizontalMultiLevelHierarchy"/>
    <dgm:cxn modelId="{60377261-9F2A-456F-863A-AC6B6C56FD8A}" type="presParOf" srcId="{53143019-D5CC-404D-8469-691384A8B811}" destId="{9E3A3F7A-0CD0-4FE3-8AB6-C54C0BF7AD27}" srcOrd="9" destOrd="0" presId="urn:microsoft.com/office/officeart/2008/layout/HorizontalMultiLevelHierarchy"/>
    <dgm:cxn modelId="{D067F9C1-565F-4021-B615-D655A41F1661}" type="presParOf" srcId="{9E3A3F7A-0CD0-4FE3-8AB6-C54C0BF7AD27}" destId="{09C460E2-5877-49B3-B9DA-A9172C25E93C}" srcOrd="0" destOrd="0" presId="urn:microsoft.com/office/officeart/2008/layout/HorizontalMultiLevelHierarchy"/>
    <dgm:cxn modelId="{FEBB1BC5-9079-4A99-AC47-EF20CF79A212}" type="presParOf" srcId="{9E3A3F7A-0CD0-4FE3-8AB6-C54C0BF7AD27}" destId="{A3FE8544-C94A-44D3-A6D1-BADF6FBBD1B9}" srcOrd="1" destOrd="0" presId="urn:microsoft.com/office/officeart/2008/layout/HorizontalMultiLevelHierarchy"/>
    <dgm:cxn modelId="{B9DD0AA8-504A-4105-BE04-319C1F08446E}" type="presParOf" srcId="{53143019-D5CC-404D-8469-691384A8B811}" destId="{2FBACA91-2375-4290-910E-1CE6F7226121}" srcOrd="10" destOrd="0" presId="urn:microsoft.com/office/officeart/2008/layout/HorizontalMultiLevelHierarchy"/>
    <dgm:cxn modelId="{AD048E3A-8ED5-45E4-B962-25D364CCF86C}" type="presParOf" srcId="{2FBACA91-2375-4290-910E-1CE6F7226121}" destId="{842D5EA9-1C8D-4031-838C-64E59AAE488A}" srcOrd="0" destOrd="0" presId="urn:microsoft.com/office/officeart/2008/layout/HorizontalMultiLevelHierarchy"/>
    <dgm:cxn modelId="{6CB61550-6695-4747-9248-8CC50B14CCCC}" type="presParOf" srcId="{53143019-D5CC-404D-8469-691384A8B811}" destId="{483F5E28-EF02-4D11-84A6-8AB3683BEE28}" srcOrd="11" destOrd="0" presId="urn:microsoft.com/office/officeart/2008/layout/HorizontalMultiLevelHierarchy"/>
    <dgm:cxn modelId="{6422C584-DE27-4A38-B5B3-744ADF12171E}" type="presParOf" srcId="{483F5E28-EF02-4D11-84A6-8AB3683BEE28}" destId="{4EE4D63A-147D-47D6-9548-7D64335CCF30}" srcOrd="0" destOrd="0" presId="urn:microsoft.com/office/officeart/2008/layout/HorizontalMultiLevelHierarchy"/>
    <dgm:cxn modelId="{FB97EFFE-D35D-486C-8187-08ADA43A7084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B651F3EC-103D-4C2F-B3CB-013B2765D2FA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5E0BD185-D814-46A5-B963-612B5758F0BE}" type="parTrans" cxnId="{331416E3-C597-4DA5-9C97-54673181E6E2}">
      <dgm:prSet/>
      <dgm:spPr/>
      <dgm:t>
        <a:bodyPr/>
        <a:lstStyle/>
        <a:p>
          <a:endParaRPr lang="en-US"/>
        </a:p>
      </dgm:t>
    </dgm:pt>
    <dgm:pt modelId="{429E38A9-64CD-4B64-8D7A-DE58D1923898}" type="sibTrans" cxnId="{331416E3-C597-4DA5-9C97-54673181E6E2}">
      <dgm:prSet/>
      <dgm:spPr/>
      <dgm:t>
        <a:bodyPr/>
        <a:lstStyle/>
        <a:p>
          <a:endParaRPr lang="en-US"/>
        </a:p>
      </dgm:t>
    </dgm:pt>
    <dgm:pt modelId="{459E775D-BDA5-43FB-B1E5-D7328496CD1A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77670BEA-AA9A-48BF-A84A-BB28DD8D2B2F}" type="parTrans" cxnId="{70C00962-ADFF-4B78-A585-A1F584229FE8}">
      <dgm:prSet/>
      <dgm:spPr/>
      <dgm:t>
        <a:bodyPr/>
        <a:lstStyle/>
        <a:p>
          <a:endParaRPr lang="en-US"/>
        </a:p>
      </dgm:t>
    </dgm:pt>
    <dgm:pt modelId="{70EAEB9E-1FDA-46D3-8BE2-4BFFB4369DE0}" type="sibTrans" cxnId="{70C00962-ADFF-4B78-A585-A1F584229FE8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6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6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F73407F0-6933-4CF8-90D9-6832FC8B4A8F}" type="pres">
      <dgm:prSet presAssocID="{5E0BD185-D814-46A5-B963-612B5758F0BE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41DCC1D4-C6DA-4870-A4C1-7EB004B39414}" type="pres">
      <dgm:prSet presAssocID="{5E0BD185-D814-46A5-B963-612B5758F0BE}" presName="connTx" presStyleLbl="parChTrans1D2" presStyleIdx="3" presStyleCnt="6"/>
      <dgm:spPr/>
      <dgm:t>
        <a:bodyPr/>
        <a:lstStyle/>
        <a:p>
          <a:endParaRPr lang="en-US"/>
        </a:p>
      </dgm:t>
    </dgm:pt>
    <dgm:pt modelId="{620A613E-6FAC-4DA1-B260-0752D4BBB4A2}" type="pres">
      <dgm:prSet presAssocID="{B651F3EC-103D-4C2F-B3CB-013B2765D2FA}" presName="root2" presStyleCnt="0"/>
      <dgm:spPr/>
    </dgm:pt>
    <dgm:pt modelId="{50154F0B-DFA1-436C-A513-7B275D7FCBC2}" type="pres">
      <dgm:prSet presAssocID="{B651F3EC-103D-4C2F-B3CB-013B2765D2FA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C5CD32-A946-4F37-992D-E66A0480557B}" type="pres">
      <dgm:prSet presAssocID="{B651F3EC-103D-4C2F-B3CB-013B2765D2FA}" presName="level3hierChild" presStyleCnt="0"/>
      <dgm:spPr/>
    </dgm:pt>
    <dgm:pt modelId="{020EDFB6-978E-43BA-81F1-063024810F88}" type="pres">
      <dgm:prSet presAssocID="{77670BEA-AA9A-48BF-A84A-BB28DD8D2B2F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87DE387F-EE1D-424C-8D93-6B7BB997B807}" type="pres">
      <dgm:prSet presAssocID="{77670BEA-AA9A-48BF-A84A-BB28DD8D2B2F}" presName="connTx" presStyleLbl="parChTrans1D2" presStyleIdx="4" presStyleCnt="6"/>
      <dgm:spPr/>
      <dgm:t>
        <a:bodyPr/>
        <a:lstStyle/>
        <a:p>
          <a:endParaRPr lang="en-US"/>
        </a:p>
      </dgm:t>
    </dgm:pt>
    <dgm:pt modelId="{AB9FC97F-E257-4FF4-914A-0E7829E4D54F}" type="pres">
      <dgm:prSet presAssocID="{459E775D-BDA5-43FB-B1E5-D7328496CD1A}" presName="root2" presStyleCnt="0"/>
      <dgm:spPr/>
    </dgm:pt>
    <dgm:pt modelId="{3C8263A8-1382-4D6D-AE3C-91D07F2193FE}" type="pres">
      <dgm:prSet presAssocID="{459E775D-BDA5-43FB-B1E5-D7328496CD1A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662C17-CA65-4A58-813F-B2AA49BE1356}" type="pres">
      <dgm:prSet presAssocID="{459E775D-BDA5-43FB-B1E5-D7328496CD1A}" presName="level3hierChild" presStyleCnt="0"/>
      <dgm:spPr/>
    </dgm:pt>
    <dgm:pt modelId="{2FBACA91-2375-4290-910E-1CE6F7226121}" type="pres">
      <dgm:prSet presAssocID="{3A4BC0A5-904B-4BC4-AC47-7D785599ED0C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5" presStyleCnt="6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331416E3-C597-4DA5-9C97-54673181E6E2}" srcId="{A933B798-B580-46A8-A30D-35616A15DCC0}" destId="{B651F3EC-103D-4C2F-B3CB-013B2765D2FA}" srcOrd="3" destOrd="0" parTransId="{5E0BD185-D814-46A5-B963-612B5758F0BE}" sibTransId="{429E38A9-64CD-4B64-8D7A-DE58D1923898}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0FEE4A8B-4677-4D4E-B3F2-C6EF99D2471A}" type="presOf" srcId="{8DF39F0D-67D5-480D-ACD1-8E5D39F9CE8E}" destId="{8025F1B9-860F-4C47-8F26-DFA59C26A51C}" srcOrd="0" destOrd="0" presId="urn:microsoft.com/office/officeart/2008/layout/HorizontalMultiLevelHierarchy"/>
    <dgm:cxn modelId="{FA2AE9D5-9E1E-4A06-92D0-1B314AF28F12}" type="presOf" srcId="{5E0BD185-D814-46A5-B963-612B5758F0BE}" destId="{F73407F0-6933-4CF8-90D9-6832FC8B4A8F}" srcOrd="0" destOrd="0" presId="urn:microsoft.com/office/officeart/2008/layout/HorizontalMultiLevelHierarchy"/>
    <dgm:cxn modelId="{C31F1E1C-7D80-4D41-8239-532D9E1ED2FB}" type="presOf" srcId="{459E775D-BDA5-43FB-B1E5-D7328496CD1A}" destId="{3C8263A8-1382-4D6D-AE3C-91D07F2193FE}" srcOrd="0" destOrd="0" presId="urn:microsoft.com/office/officeart/2008/layout/HorizontalMultiLevelHierarchy"/>
    <dgm:cxn modelId="{75FB77D0-F57D-462C-8821-695FE4C74B81}" type="presOf" srcId="{DA5223E7-DDDF-4D66-904C-F21480634F9B}" destId="{10ABF7EF-C175-404D-A756-D2A3108075ED}" srcOrd="0" destOrd="0" presId="urn:microsoft.com/office/officeart/2008/layout/HorizontalMultiLevelHierarchy"/>
    <dgm:cxn modelId="{49A9ACE7-7713-46F5-A6C7-37BA617BE352}" type="presOf" srcId="{FCFF960B-A73C-476D-9E6B-F81971341FDD}" destId="{C9D3BA77-B7D8-4A16-840C-0D0283BC908B}" srcOrd="1" destOrd="0" presId="urn:microsoft.com/office/officeart/2008/layout/HorizontalMultiLevelHierarchy"/>
    <dgm:cxn modelId="{B491D4BC-F146-45D2-8F80-C2D8C8CFB954}" type="presOf" srcId="{FCFF960B-A73C-476D-9E6B-F81971341FDD}" destId="{8C8FA7C7-22AB-43F8-864A-2E2552BB0786}" srcOrd="0" destOrd="0" presId="urn:microsoft.com/office/officeart/2008/layout/HorizontalMultiLevelHierarchy"/>
    <dgm:cxn modelId="{E0B3B359-E2C9-4F6B-BB6F-1025A6DDC4CB}" type="presOf" srcId="{3A4BC0A5-904B-4BC4-AC47-7D785599ED0C}" destId="{842D5EA9-1C8D-4031-838C-64E59AAE488A}" srcOrd="1" destOrd="0" presId="urn:microsoft.com/office/officeart/2008/layout/HorizontalMultiLevelHierarchy"/>
    <dgm:cxn modelId="{1D021CFA-11FA-4E95-A1ED-11DC04C18AE7}" type="presOf" srcId="{A933B798-B580-46A8-A30D-35616A15DCC0}" destId="{DF8A4F6F-34EB-4ABF-8977-DEB8EB6D9176}" srcOrd="0" destOrd="0" presId="urn:microsoft.com/office/officeart/2008/layout/HorizontalMultiLevelHierarchy"/>
    <dgm:cxn modelId="{B6655BE7-3882-480B-91E6-FD2CCCBA5E10}" type="presOf" srcId="{CA001C8E-1BAE-4984-B66B-FE8402EBEC8C}" destId="{9BD274BF-C091-49C2-A645-D58B39C05AA6}" srcOrd="1" destOrd="0" presId="urn:microsoft.com/office/officeart/2008/layout/HorizontalMultiLevelHierarchy"/>
    <dgm:cxn modelId="{95C8CC74-B25B-4AC5-BAA4-5DBE3089FFB8}" type="presOf" srcId="{B915F07B-C62A-4F27-8452-E8F5C338AFFC}" destId="{1E168039-E01B-4827-8A37-50B45737E519}" srcOrd="0" destOrd="0" presId="urn:microsoft.com/office/officeart/2008/layout/HorizontalMultiLevelHierarchy"/>
    <dgm:cxn modelId="{FE09877C-55BF-4A9A-87BC-4A3C38CEFD02}" type="presOf" srcId="{F17EBA8F-3E0D-4609-9F8F-E6A50A46C787}" destId="{4EE4D63A-147D-47D6-9548-7D64335CCF30}" srcOrd="0" destOrd="0" presId="urn:microsoft.com/office/officeart/2008/layout/HorizontalMultiLevelHierarchy"/>
    <dgm:cxn modelId="{212B72BA-7E03-4A45-9D89-E8E31BFE6175}" type="presOf" srcId="{77670BEA-AA9A-48BF-A84A-BB28DD8D2B2F}" destId="{87DE387F-EE1D-424C-8D93-6B7BB997B807}" srcOrd="1" destOrd="0" presId="urn:microsoft.com/office/officeart/2008/layout/HorizontalMultiLevelHierarchy"/>
    <dgm:cxn modelId="{70C00962-ADFF-4B78-A585-A1F584229FE8}" srcId="{A933B798-B580-46A8-A30D-35616A15DCC0}" destId="{459E775D-BDA5-43FB-B1E5-D7328496CD1A}" srcOrd="4" destOrd="0" parTransId="{77670BEA-AA9A-48BF-A84A-BB28DD8D2B2F}" sibTransId="{70EAEB9E-1FDA-46D3-8BE2-4BFFB4369DE0}"/>
    <dgm:cxn modelId="{3C094C4B-C79A-4ABB-A30C-5852DC16983A}" type="presOf" srcId="{B651F3EC-103D-4C2F-B3CB-013B2765D2FA}" destId="{50154F0B-DFA1-436C-A513-7B275D7FCBC2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56150AEC-FAC7-4894-A81D-EA10AD807019}" type="presOf" srcId="{B915F07B-C62A-4F27-8452-E8F5C338AFFC}" destId="{56E3FB4E-18B1-48E9-9D9F-82270FBD2A2E}" srcOrd="1" destOrd="0" presId="urn:microsoft.com/office/officeart/2008/layout/HorizontalMultiLevelHierarchy"/>
    <dgm:cxn modelId="{E3B3D600-6869-4260-925B-BE481B4C4E55}" type="presOf" srcId="{9E998768-96E0-4CA0-8798-026FA66B5C2C}" destId="{29E3B410-C988-4989-B800-7EA7A692EAB6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640D3A18-1925-4A94-9857-8477E26E4EC5}" type="presOf" srcId="{CA001C8E-1BAE-4984-B66B-FE8402EBEC8C}" destId="{595E0B36-6330-4C6F-9AA5-37FFDAF80F56}" srcOrd="0" destOrd="0" presId="urn:microsoft.com/office/officeart/2008/layout/HorizontalMultiLevelHierarchy"/>
    <dgm:cxn modelId="{80A70A91-017A-4A0D-9F4F-172AAF2BC9A7}" type="presOf" srcId="{77670BEA-AA9A-48BF-A84A-BB28DD8D2B2F}" destId="{020EDFB6-978E-43BA-81F1-063024810F88}" srcOrd="0" destOrd="0" presId="urn:microsoft.com/office/officeart/2008/layout/HorizontalMultiLevelHierarchy"/>
    <dgm:cxn modelId="{FD439048-7FFA-4EB9-BC79-9AEC7C4A540B}" type="presOf" srcId="{3A4BC0A5-904B-4BC4-AC47-7D785599ED0C}" destId="{2FBACA91-2375-4290-910E-1CE6F7226121}" srcOrd="0" destOrd="0" presId="urn:microsoft.com/office/officeart/2008/layout/HorizontalMultiLevelHierarchy"/>
    <dgm:cxn modelId="{7F4C5C04-AF84-4454-8D36-196CC9DE1490}" type="presOf" srcId="{5E0BD185-D814-46A5-B963-612B5758F0BE}" destId="{41DCC1D4-C6DA-4870-A4C1-7EB004B39414}" srcOrd="1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674F77E8-1432-4672-A9CC-123AA381EAC4}" type="presOf" srcId="{F5B48BE5-3F5F-459C-AFA6-EE9068D7C2F8}" destId="{DA081B7D-0FEC-4F20-BE8A-543E8B585C2B}" srcOrd="0" destOrd="0" presId="urn:microsoft.com/office/officeart/2008/layout/HorizontalMultiLevelHierarchy"/>
    <dgm:cxn modelId="{CB32C197-C8DA-4D66-8AE0-27334C13E97B}" srcId="{A933B798-B580-46A8-A30D-35616A15DCC0}" destId="{F17EBA8F-3E0D-4609-9F8F-E6A50A46C787}" srcOrd="5" destOrd="0" parTransId="{3A4BC0A5-904B-4BC4-AC47-7D785599ED0C}" sibTransId="{6FB30BCB-60D4-4F03-9688-DFEC5E4B7A10}"/>
    <dgm:cxn modelId="{AB1B00AB-BEC4-4B5F-ACEB-3AB09EB09B62}" type="presParOf" srcId="{10ABF7EF-C175-404D-A756-D2A3108075ED}" destId="{CB138EB0-4116-4588-B5F6-F69BA150FD99}" srcOrd="0" destOrd="0" presId="urn:microsoft.com/office/officeart/2008/layout/HorizontalMultiLevelHierarchy"/>
    <dgm:cxn modelId="{38BF5BC4-766E-411E-820A-E3CE2E465348}" type="presParOf" srcId="{CB138EB0-4116-4588-B5F6-F69BA150FD99}" destId="{DF8A4F6F-34EB-4ABF-8977-DEB8EB6D9176}" srcOrd="0" destOrd="0" presId="urn:microsoft.com/office/officeart/2008/layout/HorizontalMultiLevelHierarchy"/>
    <dgm:cxn modelId="{55C477D6-0DBD-48B2-B81C-187611E66599}" type="presParOf" srcId="{CB138EB0-4116-4588-B5F6-F69BA150FD99}" destId="{53143019-D5CC-404D-8469-691384A8B811}" srcOrd="1" destOrd="0" presId="urn:microsoft.com/office/officeart/2008/layout/HorizontalMultiLevelHierarchy"/>
    <dgm:cxn modelId="{AE4674E7-B442-4FC8-89A1-8C66D58B02B9}" type="presParOf" srcId="{53143019-D5CC-404D-8469-691384A8B811}" destId="{1E168039-E01B-4827-8A37-50B45737E519}" srcOrd="0" destOrd="0" presId="urn:microsoft.com/office/officeart/2008/layout/HorizontalMultiLevelHierarchy"/>
    <dgm:cxn modelId="{D8D4772D-56BA-484A-9B71-9965FDD7F5FC}" type="presParOf" srcId="{1E168039-E01B-4827-8A37-50B45737E519}" destId="{56E3FB4E-18B1-48E9-9D9F-82270FBD2A2E}" srcOrd="0" destOrd="0" presId="urn:microsoft.com/office/officeart/2008/layout/HorizontalMultiLevelHierarchy"/>
    <dgm:cxn modelId="{265EB608-8B1B-467B-B549-F8B0CF1C2560}" type="presParOf" srcId="{53143019-D5CC-404D-8469-691384A8B811}" destId="{6FD39F0C-B8EC-414D-A90C-118610A7038D}" srcOrd="1" destOrd="0" presId="urn:microsoft.com/office/officeart/2008/layout/HorizontalMultiLevelHierarchy"/>
    <dgm:cxn modelId="{F9DBDB14-B498-42B7-A4A8-1C6D9CB1A449}" type="presParOf" srcId="{6FD39F0C-B8EC-414D-A90C-118610A7038D}" destId="{8025F1B9-860F-4C47-8F26-DFA59C26A51C}" srcOrd="0" destOrd="0" presId="urn:microsoft.com/office/officeart/2008/layout/HorizontalMultiLevelHierarchy"/>
    <dgm:cxn modelId="{D9251FAF-24D2-41A3-B38C-807D0700D2BC}" type="presParOf" srcId="{6FD39F0C-B8EC-414D-A90C-118610A7038D}" destId="{68DDBFBB-B03F-40D3-B8F4-36999600E3B8}" srcOrd="1" destOrd="0" presId="urn:microsoft.com/office/officeart/2008/layout/HorizontalMultiLevelHierarchy"/>
    <dgm:cxn modelId="{DDA5265E-96EB-4CE5-A86F-BC1E960873AD}" type="presParOf" srcId="{53143019-D5CC-404D-8469-691384A8B811}" destId="{8C8FA7C7-22AB-43F8-864A-2E2552BB0786}" srcOrd="2" destOrd="0" presId="urn:microsoft.com/office/officeart/2008/layout/HorizontalMultiLevelHierarchy"/>
    <dgm:cxn modelId="{2C51BD66-D688-4A09-816F-9A1A8D43DD86}" type="presParOf" srcId="{8C8FA7C7-22AB-43F8-864A-2E2552BB0786}" destId="{C9D3BA77-B7D8-4A16-840C-0D0283BC908B}" srcOrd="0" destOrd="0" presId="urn:microsoft.com/office/officeart/2008/layout/HorizontalMultiLevelHierarchy"/>
    <dgm:cxn modelId="{D565884E-F0DD-45EA-BE29-EF4B56C9DA3E}" type="presParOf" srcId="{53143019-D5CC-404D-8469-691384A8B811}" destId="{E9B15EA8-0CB5-4C4B-9012-A015D2A51C10}" srcOrd="3" destOrd="0" presId="urn:microsoft.com/office/officeart/2008/layout/HorizontalMultiLevelHierarchy"/>
    <dgm:cxn modelId="{3FBF79DB-9F48-49A1-B82B-F59463266359}" type="presParOf" srcId="{E9B15EA8-0CB5-4C4B-9012-A015D2A51C10}" destId="{DA081B7D-0FEC-4F20-BE8A-543E8B585C2B}" srcOrd="0" destOrd="0" presId="urn:microsoft.com/office/officeart/2008/layout/HorizontalMultiLevelHierarchy"/>
    <dgm:cxn modelId="{7C36C9AD-2C5E-4AF0-8C81-607321333DD3}" type="presParOf" srcId="{E9B15EA8-0CB5-4C4B-9012-A015D2A51C10}" destId="{C2E7796B-C5C6-4509-A720-BC4AB470AE86}" srcOrd="1" destOrd="0" presId="urn:microsoft.com/office/officeart/2008/layout/HorizontalMultiLevelHierarchy"/>
    <dgm:cxn modelId="{A9B5E641-76BD-4778-B925-E8A84CEAC5F8}" type="presParOf" srcId="{53143019-D5CC-404D-8469-691384A8B811}" destId="{595E0B36-6330-4C6F-9AA5-37FFDAF80F56}" srcOrd="4" destOrd="0" presId="urn:microsoft.com/office/officeart/2008/layout/HorizontalMultiLevelHierarchy"/>
    <dgm:cxn modelId="{B78AF54E-BE92-4BBA-A1C8-80DB96D22164}" type="presParOf" srcId="{595E0B36-6330-4C6F-9AA5-37FFDAF80F56}" destId="{9BD274BF-C091-49C2-A645-D58B39C05AA6}" srcOrd="0" destOrd="0" presId="urn:microsoft.com/office/officeart/2008/layout/HorizontalMultiLevelHierarchy"/>
    <dgm:cxn modelId="{56A8C48B-5C00-4608-B539-BECEB7FEE2C9}" type="presParOf" srcId="{53143019-D5CC-404D-8469-691384A8B811}" destId="{B3FD0F8A-C4D8-4B51-84AF-98EBE8616B2C}" srcOrd="5" destOrd="0" presId="urn:microsoft.com/office/officeart/2008/layout/HorizontalMultiLevelHierarchy"/>
    <dgm:cxn modelId="{6B98D19B-63D8-4CC6-B055-A8EE75E5632D}" type="presParOf" srcId="{B3FD0F8A-C4D8-4B51-84AF-98EBE8616B2C}" destId="{29E3B410-C988-4989-B800-7EA7A692EAB6}" srcOrd="0" destOrd="0" presId="urn:microsoft.com/office/officeart/2008/layout/HorizontalMultiLevelHierarchy"/>
    <dgm:cxn modelId="{FD2F87D5-9CD6-46B2-9874-5B4F7DEE36C4}" type="presParOf" srcId="{B3FD0F8A-C4D8-4B51-84AF-98EBE8616B2C}" destId="{E52A1F2C-42C9-4FEE-92E5-DFB5972C25E6}" srcOrd="1" destOrd="0" presId="urn:microsoft.com/office/officeart/2008/layout/HorizontalMultiLevelHierarchy"/>
    <dgm:cxn modelId="{9BF0B1B7-FA5F-473F-8525-FE24D40204E7}" type="presParOf" srcId="{53143019-D5CC-404D-8469-691384A8B811}" destId="{F73407F0-6933-4CF8-90D9-6832FC8B4A8F}" srcOrd="6" destOrd="0" presId="urn:microsoft.com/office/officeart/2008/layout/HorizontalMultiLevelHierarchy"/>
    <dgm:cxn modelId="{2C7EA9CC-8170-45F1-AD2C-49B2DB7A7F97}" type="presParOf" srcId="{F73407F0-6933-4CF8-90D9-6832FC8B4A8F}" destId="{41DCC1D4-C6DA-4870-A4C1-7EB004B39414}" srcOrd="0" destOrd="0" presId="urn:microsoft.com/office/officeart/2008/layout/HorizontalMultiLevelHierarchy"/>
    <dgm:cxn modelId="{DCD09CAD-1866-4FCC-B941-AD17E4CA9F5A}" type="presParOf" srcId="{53143019-D5CC-404D-8469-691384A8B811}" destId="{620A613E-6FAC-4DA1-B260-0752D4BBB4A2}" srcOrd="7" destOrd="0" presId="urn:microsoft.com/office/officeart/2008/layout/HorizontalMultiLevelHierarchy"/>
    <dgm:cxn modelId="{01B86212-8F70-4751-B97C-69D14D0DC894}" type="presParOf" srcId="{620A613E-6FAC-4DA1-B260-0752D4BBB4A2}" destId="{50154F0B-DFA1-436C-A513-7B275D7FCBC2}" srcOrd="0" destOrd="0" presId="urn:microsoft.com/office/officeart/2008/layout/HorizontalMultiLevelHierarchy"/>
    <dgm:cxn modelId="{2725E3BE-F4E5-4DBB-AD0C-368557D57046}" type="presParOf" srcId="{620A613E-6FAC-4DA1-B260-0752D4BBB4A2}" destId="{13C5CD32-A946-4F37-992D-E66A0480557B}" srcOrd="1" destOrd="0" presId="urn:microsoft.com/office/officeart/2008/layout/HorizontalMultiLevelHierarchy"/>
    <dgm:cxn modelId="{634656A9-4135-4031-B9F1-FE712BB44055}" type="presParOf" srcId="{53143019-D5CC-404D-8469-691384A8B811}" destId="{020EDFB6-978E-43BA-81F1-063024810F88}" srcOrd="8" destOrd="0" presId="urn:microsoft.com/office/officeart/2008/layout/HorizontalMultiLevelHierarchy"/>
    <dgm:cxn modelId="{87747106-1E7B-42E2-8306-D9986967463C}" type="presParOf" srcId="{020EDFB6-978E-43BA-81F1-063024810F88}" destId="{87DE387F-EE1D-424C-8D93-6B7BB997B807}" srcOrd="0" destOrd="0" presId="urn:microsoft.com/office/officeart/2008/layout/HorizontalMultiLevelHierarchy"/>
    <dgm:cxn modelId="{E74F1AD0-3DB0-4564-B24E-5FAFB8EC2855}" type="presParOf" srcId="{53143019-D5CC-404D-8469-691384A8B811}" destId="{AB9FC97F-E257-4FF4-914A-0E7829E4D54F}" srcOrd="9" destOrd="0" presId="urn:microsoft.com/office/officeart/2008/layout/HorizontalMultiLevelHierarchy"/>
    <dgm:cxn modelId="{87BD716C-B8C2-4C69-840B-991DBF4C8789}" type="presParOf" srcId="{AB9FC97F-E257-4FF4-914A-0E7829E4D54F}" destId="{3C8263A8-1382-4D6D-AE3C-91D07F2193FE}" srcOrd="0" destOrd="0" presId="urn:microsoft.com/office/officeart/2008/layout/HorizontalMultiLevelHierarchy"/>
    <dgm:cxn modelId="{EF3394FF-1340-43B9-A7A3-B33432E37F84}" type="presParOf" srcId="{AB9FC97F-E257-4FF4-914A-0E7829E4D54F}" destId="{C9662C17-CA65-4A58-813F-B2AA49BE1356}" srcOrd="1" destOrd="0" presId="urn:microsoft.com/office/officeart/2008/layout/HorizontalMultiLevelHierarchy"/>
    <dgm:cxn modelId="{8E9FB4DF-71D9-41FD-9F70-86F80AF70853}" type="presParOf" srcId="{53143019-D5CC-404D-8469-691384A8B811}" destId="{2FBACA91-2375-4290-910E-1CE6F7226121}" srcOrd="10" destOrd="0" presId="urn:microsoft.com/office/officeart/2008/layout/HorizontalMultiLevelHierarchy"/>
    <dgm:cxn modelId="{53CDE017-D700-4BB0-A185-ED47B35A2D7E}" type="presParOf" srcId="{2FBACA91-2375-4290-910E-1CE6F7226121}" destId="{842D5EA9-1C8D-4031-838C-64E59AAE488A}" srcOrd="0" destOrd="0" presId="urn:microsoft.com/office/officeart/2008/layout/HorizontalMultiLevelHierarchy"/>
    <dgm:cxn modelId="{6B0672BD-866E-446B-8BA5-A7F37B94CE86}" type="presParOf" srcId="{53143019-D5CC-404D-8469-691384A8B811}" destId="{483F5E28-EF02-4D11-84A6-8AB3683BEE28}" srcOrd="11" destOrd="0" presId="urn:microsoft.com/office/officeart/2008/layout/HorizontalMultiLevelHierarchy"/>
    <dgm:cxn modelId="{7D48CF69-C7C0-47F5-8821-48BB8BFEF840}" type="presParOf" srcId="{483F5E28-EF02-4D11-84A6-8AB3683BEE28}" destId="{4EE4D63A-147D-47D6-9548-7D64335CCF30}" srcOrd="0" destOrd="0" presId="urn:microsoft.com/office/officeart/2008/layout/HorizontalMultiLevelHierarchy"/>
    <dgm:cxn modelId="{32D8DD65-978D-4B14-9E3B-7C5494A3F4AA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471EABF2-A25B-41C4-913B-1EA1E29FAEE1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16F7B04F-EC6F-4F68-8303-115BAF005BBF}" type="parTrans" cxnId="{FB433F92-7926-4879-BDAC-159568EF2DF4}">
      <dgm:prSet/>
      <dgm:spPr/>
      <dgm:t>
        <a:bodyPr/>
        <a:lstStyle/>
        <a:p>
          <a:endParaRPr lang="en-US"/>
        </a:p>
      </dgm:t>
    </dgm:pt>
    <dgm:pt modelId="{3B6A9344-6895-44E8-A736-A19DC1E10150}" type="sibTrans" cxnId="{FB433F92-7926-4879-BDAC-159568EF2DF4}">
      <dgm:prSet/>
      <dgm:spPr/>
      <dgm:t>
        <a:bodyPr/>
        <a:lstStyle/>
        <a:p>
          <a:endParaRPr lang="en-US"/>
        </a:p>
      </dgm:t>
    </dgm:pt>
    <dgm:pt modelId="{63470391-FCFA-4A16-B42D-459E6C63EC48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3A0DEE45-8EF9-4B77-93BE-4975E59EAC69}" type="parTrans" cxnId="{0C451C3E-4320-4C05-9109-2C9042C82030}">
      <dgm:prSet/>
      <dgm:spPr/>
      <dgm:t>
        <a:bodyPr/>
        <a:lstStyle/>
        <a:p>
          <a:endParaRPr lang="en-US"/>
        </a:p>
      </dgm:t>
    </dgm:pt>
    <dgm:pt modelId="{9B306D82-A46C-47D7-96EB-AC70CC635CB3}" type="sibTrans" cxnId="{0C451C3E-4320-4C05-9109-2C9042C82030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6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6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6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264EF505-0A76-4EF8-9DDC-4379F1B4837C}" type="pres">
      <dgm:prSet presAssocID="{16F7B04F-EC6F-4F68-8303-115BAF005BBF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F6907FBF-7D10-4B1C-9E0A-5112772C7B07}" type="pres">
      <dgm:prSet presAssocID="{16F7B04F-EC6F-4F68-8303-115BAF005BBF}" presName="connTx" presStyleLbl="parChTrans1D2" presStyleIdx="3" presStyleCnt="6"/>
      <dgm:spPr/>
      <dgm:t>
        <a:bodyPr/>
        <a:lstStyle/>
        <a:p>
          <a:endParaRPr lang="en-US"/>
        </a:p>
      </dgm:t>
    </dgm:pt>
    <dgm:pt modelId="{4B6494A6-564E-4806-A620-3838F53A2685}" type="pres">
      <dgm:prSet presAssocID="{471EABF2-A25B-41C4-913B-1EA1E29FAEE1}" presName="root2" presStyleCnt="0"/>
      <dgm:spPr/>
    </dgm:pt>
    <dgm:pt modelId="{C568BA8B-013E-438E-96DF-4EEB2F9946F0}" type="pres">
      <dgm:prSet presAssocID="{471EABF2-A25B-41C4-913B-1EA1E29FAEE1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0D5B2C-7AA9-449D-B464-6B59AC642560}" type="pres">
      <dgm:prSet presAssocID="{471EABF2-A25B-41C4-913B-1EA1E29FAEE1}" presName="level3hierChild" presStyleCnt="0"/>
      <dgm:spPr/>
    </dgm:pt>
    <dgm:pt modelId="{A16D40E4-5A46-42BF-88C1-64051E73C98C}" type="pres">
      <dgm:prSet presAssocID="{3A0DEE45-8EF9-4B77-93BE-4975E59EAC69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B1D87015-0603-4FED-90F1-E6CA4594482C}" type="pres">
      <dgm:prSet presAssocID="{3A0DEE45-8EF9-4B77-93BE-4975E59EAC69}" presName="connTx" presStyleLbl="parChTrans1D2" presStyleIdx="4" presStyleCnt="6"/>
      <dgm:spPr/>
      <dgm:t>
        <a:bodyPr/>
        <a:lstStyle/>
        <a:p>
          <a:endParaRPr lang="en-US"/>
        </a:p>
      </dgm:t>
    </dgm:pt>
    <dgm:pt modelId="{0A4FD1FA-2669-4D24-8AF7-DD1FCA7C89A3}" type="pres">
      <dgm:prSet presAssocID="{63470391-FCFA-4A16-B42D-459E6C63EC48}" presName="root2" presStyleCnt="0"/>
      <dgm:spPr/>
    </dgm:pt>
    <dgm:pt modelId="{41A291C3-7426-42F1-AE94-E686F036A254}" type="pres">
      <dgm:prSet presAssocID="{63470391-FCFA-4A16-B42D-459E6C63EC48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5A0C4E-5177-4DDC-B3B4-9062D58A3D72}" type="pres">
      <dgm:prSet presAssocID="{63470391-FCFA-4A16-B42D-459E6C63EC48}" presName="level3hierChild" presStyleCnt="0"/>
      <dgm:spPr/>
    </dgm:pt>
    <dgm:pt modelId="{2FBACA91-2375-4290-910E-1CE6F7226121}" type="pres">
      <dgm:prSet presAssocID="{3A4BC0A5-904B-4BC4-AC47-7D785599ED0C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5" presStyleCnt="6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F3DC8A2E-B960-42D7-BF1E-5C796E8131C0}" type="presOf" srcId="{3A4BC0A5-904B-4BC4-AC47-7D785599ED0C}" destId="{2FBACA91-2375-4290-910E-1CE6F7226121}" srcOrd="0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52408964-2AF3-4BE9-B79F-644DD74B4153}" type="presOf" srcId="{CA001C8E-1BAE-4984-B66B-FE8402EBEC8C}" destId="{595E0B36-6330-4C6F-9AA5-37FFDAF80F56}" srcOrd="0" destOrd="0" presId="urn:microsoft.com/office/officeart/2008/layout/HorizontalMultiLevelHierarchy"/>
    <dgm:cxn modelId="{FB433F92-7926-4879-BDAC-159568EF2DF4}" srcId="{A933B798-B580-46A8-A30D-35616A15DCC0}" destId="{471EABF2-A25B-41C4-913B-1EA1E29FAEE1}" srcOrd="3" destOrd="0" parTransId="{16F7B04F-EC6F-4F68-8303-115BAF005BBF}" sibTransId="{3B6A9344-6895-44E8-A736-A19DC1E10150}"/>
    <dgm:cxn modelId="{B7F1B5C8-83F0-4538-B3CE-091AB63EFDD7}" type="presOf" srcId="{CA001C8E-1BAE-4984-B66B-FE8402EBEC8C}" destId="{9BD274BF-C091-49C2-A645-D58B39C05AA6}" srcOrd="1" destOrd="0" presId="urn:microsoft.com/office/officeart/2008/layout/HorizontalMultiLevelHierarchy"/>
    <dgm:cxn modelId="{72AB39E9-936A-4D68-8D26-4AFBD3DF4CE9}" type="presOf" srcId="{DA5223E7-DDDF-4D66-904C-F21480634F9B}" destId="{10ABF7EF-C175-404D-A756-D2A3108075ED}" srcOrd="0" destOrd="0" presId="urn:microsoft.com/office/officeart/2008/layout/HorizontalMultiLevelHierarchy"/>
    <dgm:cxn modelId="{80C72730-423C-4163-A855-63486550AE2F}" type="presOf" srcId="{3A0DEE45-8EF9-4B77-93BE-4975E59EAC69}" destId="{A16D40E4-5A46-42BF-88C1-64051E73C98C}" srcOrd="0" destOrd="0" presId="urn:microsoft.com/office/officeart/2008/layout/HorizontalMultiLevelHierarchy"/>
    <dgm:cxn modelId="{FE2100AB-D513-48BB-A6C1-451AA93B2A0F}" type="presOf" srcId="{3A4BC0A5-904B-4BC4-AC47-7D785599ED0C}" destId="{842D5EA9-1C8D-4031-838C-64E59AAE488A}" srcOrd="1" destOrd="0" presId="urn:microsoft.com/office/officeart/2008/layout/HorizontalMultiLevelHierarchy"/>
    <dgm:cxn modelId="{BB67C6E9-32A1-4A3C-993E-44DE6507C049}" type="presOf" srcId="{16F7B04F-EC6F-4F68-8303-115BAF005BBF}" destId="{264EF505-0A76-4EF8-9DDC-4379F1B4837C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CC141517-EB00-4BFC-9444-D317B1F03E3B}" type="presOf" srcId="{FCFF960B-A73C-476D-9E6B-F81971341FDD}" destId="{8C8FA7C7-22AB-43F8-864A-2E2552BB0786}" srcOrd="0" destOrd="0" presId="urn:microsoft.com/office/officeart/2008/layout/HorizontalMultiLevelHierarchy"/>
    <dgm:cxn modelId="{0C451C3E-4320-4C05-9109-2C9042C82030}" srcId="{A933B798-B580-46A8-A30D-35616A15DCC0}" destId="{63470391-FCFA-4A16-B42D-459E6C63EC48}" srcOrd="4" destOrd="0" parTransId="{3A0DEE45-8EF9-4B77-93BE-4975E59EAC69}" sibTransId="{9B306D82-A46C-47D7-96EB-AC70CC635CB3}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4DC9350-6456-46DE-A081-F992AD656BB1}" type="presOf" srcId="{16F7B04F-EC6F-4F68-8303-115BAF005BBF}" destId="{F6907FBF-7D10-4B1C-9E0A-5112772C7B07}" srcOrd="1" destOrd="0" presId="urn:microsoft.com/office/officeart/2008/layout/HorizontalMultiLevelHierarchy"/>
    <dgm:cxn modelId="{94CA3627-80AA-4B00-8EE5-6AE261B97DDA}" type="presOf" srcId="{A933B798-B580-46A8-A30D-35616A15DCC0}" destId="{DF8A4F6F-34EB-4ABF-8977-DEB8EB6D9176}" srcOrd="0" destOrd="0" presId="urn:microsoft.com/office/officeart/2008/layout/HorizontalMultiLevelHierarchy"/>
    <dgm:cxn modelId="{AE89A1A2-5890-4F4F-87B6-979F93460104}" type="presOf" srcId="{471EABF2-A25B-41C4-913B-1EA1E29FAEE1}" destId="{C568BA8B-013E-438E-96DF-4EEB2F9946F0}" srcOrd="0" destOrd="0" presId="urn:microsoft.com/office/officeart/2008/layout/HorizontalMultiLevelHierarchy"/>
    <dgm:cxn modelId="{96BB17F1-6CEE-4F1F-88A8-F99A209BCADB}" type="presOf" srcId="{FCFF960B-A73C-476D-9E6B-F81971341FDD}" destId="{C9D3BA77-B7D8-4A16-840C-0D0283BC908B}" srcOrd="1" destOrd="0" presId="urn:microsoft.com/office/officeart/2008/layout/HorizontalMultiLevelHierarchy"/>
    <dgm:cxn modelId="{DC4479CD-FC73-462F-8DB2-39729D48CE50}" type="presOf" srcId="{F5B48BE5-3F5F-459C-AFA6-EE9068D7C2F8}" destId="{DA081B7D-0FEC-4F20-BE8A-543E8B585C2B}" srcOrd="0" destOrd="0" presId="urn:microsoft.com/office/officeart/2008/layout/HorizontalMultiLevelHierarchy"/>
    <dgm:cxn modelId="{963E7CB2-8520-4AC6-8077-E4DB898C01B3}" type="presOf" srcId="{9E998768-96E0-4CA0-8798-026FA66B5C2C}" destId="{29E3B410-C988-4989-B800-7EA7A692EAB6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E377D6C2-E710-4D67-BC69-A3F890C7AFDD}" type="presOf" srcId="{B915F07B-C62A-4F27-8452-E8F5C338AFFC}" destId="{1E168039-E01B-4827-8A37-50B45737E519}" srcOrd="0" destOrd="0" presId="urn:microsoft.com/office/officeart/2008/layout/HorizontalMultiLevelHierarchy"/>
    <dgm:cxn modelId="{BDB23C28-726E-4C3B-83F0-6D256528DFE3}" type="presOf" srcId="{3A0DEE45-8EF9-4B77-93BE-4975E59EAC69}" destId="{B1D87015-0603-4FED-90F1-E6CA4594482C}" srcOrd="1" destOrd="0" presId="urn:microsoft.com/office/officeart/2008/layout/HorizontalMultiLevelHierarchy"/>
    <dgm:cxn modelId="{4B163644-A586-4096-893C-4135BEDD0E6E}" type="presOf" srcId="{8DF39F0D-67D5-480D-ACD1-8E5D39F9CE8E}" destId="{8025F1B9-860F-4C47-8F26-DFA59C26A51C}" srcOrd="0" destOrd="0" presId="urn:microsoft.com/office/officeart/2008/layout/HorizontalMultiLevelHierarchy"/>
    <dgm:cxn modelId="{091EDB2B-180F-442C-A96F-E78D5D44D300}" type="presOf" srcId="{F17EBA8F-3E0D-4609-9F8F-E6A50A46C787}" destId="{4EE4D63A-147D-47D6-9548-7D64335CCF30}" srcOrd="0" destOrd="0" presId="urn:microsoft.com/office/officeart/2008/layout/HorizontalMultiLevelHierarchy"/>
    <dgm:cxn modelId="{45230004-9CC3-4309-AF6E-72FB7C3CC9B4}" type="presOf" srcId="{B915F07B-C62A-4F27-8452-E8F5C338AFFC}" destId="{56E3FB4E-18B1-48E9-9D9F-82270FBD2A2E}" srcOrd="1" destOrd="0" presId="urn:microsoft.com/office/officeart/2008/layout/HorizontalMultiLevelHierarchy"/>
    <dgm:cxn modelId="{17E2F3F4-68C8-4B1C-B965-203B3301A478}" type="presOf" srcId="{63470391-FCFA-4A16-B42D-459E6C63EC48}" destId="{41A291C3-7426-42F1-AE94-E686F036A254}" srcOrd="0" destOrd="0" presId="urn:microsoft.com/office/officeart/2008/layout/HorizontalMultiLevelHierarchy"/>
    <dgm:cxn modelId="{CB32C197-C8DA-4D66-8AE0-27334C13E97B}" srcId="{A933B798-B580-46A8-A30D-35616A15DCC0}" destId="{F17EBA8F-3E0D-4609-9F8F-E6A50A46C787}" srcOrd="5" destOrd="0" parTransId="{3A4BC0A5-904B-4BC4-AC47-7D785599ED0C}" sibTransId="{6FB30BCB-60D4-4F03-9688-DFEC5E4B7A10}"/>
    <dgm:cxn modelId="{1FC1E757-51AA-4C58-8859-5D93B39C6931}" type="presParOf" srcId="{10ABF7EF-C175-404D-A756-D2A3108075ED}" destId="{CB138EB0-4116-4588-B5F6-F69BA150FD99}" srcOrd="0" destOrd="0" presId="urn:microsoft.com/office/officeart/2008/layout/HorizontalMultiLevelHierarchy"/>
    <dgm:cxn modelId="{172A70F8-7D4B-4CCB-9F57-92FAEEC79EAC}" type="presParOf" srcId="{CB138EB0-4116-4588-B5F6-F69BA150FD99}" destId="{DF8A4F6F-34EB-4ABF-8977-DEB8EB6D9176}" srcOrd="0" destOrd="0" presId="urn:microsoft.com/office/officeart/2008/layout/HorizontalMultiLevelHierarchy"/>
    <dgm:cxn modelId="{7BEB9D01-3F6B-4E72-B176-1C8BB68A3FBC}" type="presParOf" srcId="{CB138EB0-4116-4588-B5F6-F69BA150FD99}" destId="{53143019-D5CC-404D-8469-691384A8B811}" srcOrd="1" destOrd="0" presId="urn:microsoft.com/office/officeart/2008/layout/HorizontalMultiLevelHierarchy"/>
    <dgm:cxn modelId="{B6686E45-92A6-408A-AB3A-B24F41BF4CE5}" type="presParOf" srcId="{53143019-D5CC-404D-8469-691384A8B811}" destId="{1E168039-E01B-4827-8A37-50B45737E519}" srcOrd="0" destOrd="0" presId="urn:microsoft.com/office/officeart/2008/layout/HorizontalMultiLevelHierarchy"/>
    <dgm:cxn modelId="{AFCDBC5D-F0F8-48C0-8CD0-7253A92B483A}" type="presParOf" srcId="{1E168039-E01B-4827-8A37-50B45737E519}" destId="{56E3FB4E-18B1-48E9-9D9F-82270FBD2A2E}" srcOrd="0" destOrd="0" presId="urn:microsoft.com/office/officeart/2008/layout/HorizontalMultiLevelHierarchy"/>
    <dgm:cxn modelId="{B68E0731-A591-48E8-808D-337BE22DC09F}" type="presParOf" srcId="{53143019-D5CC-404D-8469-691384A8B811}" destId="{6FD39F0C-B8EC-414D-A90C-118610A7038D}" srcOrd="1" destOrd="0" presId="urn:microsoft.com/office/officeart/2008/layout/HorizontalMultiLevelHierarchy"/>
    <dgm:cxn modelId="{A504EF2F-8CDF-4F60-9FFB-79DF58A82D35}" type="presParOf" srcId="{6FD39F0C-B8EC-414D-A90C-118610A7038D}" destId="{8025F1B9-860F-4C47-8F26-DFA59C26A51C}" srcOrd="0" destOrd="0" presId="urn:microsoft.com/office/officeart/2008/layout/HorizontalMultiLevelHierarchy"/>
    <dgm:cxn modelId="{6C23F05E-568E-4B54-8A6B-3CC1C21D8BC1}" type="presParOf" srcId="{6FD39F0C-B8EC-414D-A90C-118610A7038D}" destId="{68DDBFBB-B03F-40D3-B8F4-36999600E3B8}" srcOrd="1" destOrd="0" presId="urn:microsoft.com/office/officeart/2008/layout/HorizontalMultiLevelHierarchy"/>
    <dgm:cxn modelId="{727C7921-6079-4BC2-85CC-2068FB080667}" type="presParOf" srcId="{53143019-D5CC-404D-8469-691384A8B811}" destId="{8C8FA7C7-22AB-43F8-864A-2E2552BB0786}" srcOrd="2" destOrd="0" presId="urn:microsoft.com/office/officeart/2008/layout/HorizontalMultiLevelHierarchy"/>
    <dgm:cxn modelId="{7AD8070F-C8C3-438E-A518-C4302D8C1B53}" type="presParOf" srcId="{8C8FA7C7-22AB-43F8-864A-2E2552BB0786}" destId="{C9D3BA77-B7D8-4A16-840C-0D0283BC908B}" srcOrd="0" destOrd="0" presId="urn:microsoft.com/office/officeart/2008/layout/HorizontalMultiLevelHierarchy"/>
    <dgm:cxn modelId="{3C8A8D4D-A28E-4629-BBB0-826C184DD0C3}" type="presParOf" srcId="{53143019-D5CC-404D-8469-691384A8B811}" destId="{E9B15EA8-0CB5-4C4B-9012-A015D2A51C10}" srcOrd="3" destOrd="0" presId="urn:microsoft.com/office/officeart/2008/layout/HorizontalMultiLevelHierarchy"/>
    <dgm:cxn modelId="{BC282709-4030-4428-951F-752788FE1305}" type="presParOf" srcId="{E9B15EA8-0CB5-4C4B-9012-A015D2A51C10}" destId="{DA081B7D-0FEC-4F20-BE8A-543E8B585C2B}" srcOrd="0" destOrd="0" presId="urn:microsoft.com/office/officeart/2008/layout/HorizontalMultiLevelHierarchy"/>
    <dgm:cxn modelId="{FAAB5506-A691-4EBE-80D5-A778E57E1745}" type="presParOf" srcId="{E9B15EA8-0CB5-4C4B-9012-A015D2A51C10}" destId="{C2E7796B-C5C6-4509-A720-BC4AB470AE86}" srcOrd="1" destOrd="0" presId="urn:microsoft.com/office/officeart/2008/layout/HorizontalMultiLevelHierarchy"/>
    <dgm:cxn modelId="{8B318797-BF25-426F-A7B0-E701A3638940}" type="presParOf" srcId="{53143019-D5CC-404D-8469-691384A8B811}" destId="{595E0B36-6330-4C6F-9AA5-37FFDAF80F56}" srcOrd="4" destOrd="0" presId="urn:microsoft.com/office/officeart/2008/layout/HorizontalMultiLevelHierarchy"/>
    <dgm:cxn modelId="{438870CF-DD7B-4C65-AED2-9E4A6AEC76EB}" type="presParOf" srcId="{595E0B36-6330-4C6F-9AA5-37FFDAF80F56}" destId="{9BD274BF-C091-49C2-A645-D58B39C05AA6}" srcOrd="0" destOrd="0" presId="urn:microsoft.com/office/officeart/2008/layout/HorizontalMultiLevelHierarchy"/>
    <dgm:cxn modelId="{CDCD0645-823F-48A8-875E-6FE8F8225DA0}" type="presParOf" srcId="{53143019-D5CC-404D-8469-691384A8B811}" destId="{B3FD0F8A-C4D8-4B51-84AF-98EBE8616B2C}" srcOrd="5" destOrd="0" presId="urn:microsoft.com/office/officeart/2008/layout/HorizontalMultiLevelHierarchy"/>
    <dgm:cxn modelId="{54BD82C2-628E-4367-9A1A-0E78D1BF69DF}" type="presParOf" srcId="{B3FD0F8A-C4D8-4B51-84AF-98EBE8616B2C}" destId="{29E3B410-C988-4989-B800-7EA7A692EAB6}" srcOrd="0" destOrd="0" presId="urn:microsoft.com/office/officeart/2008/layout/HorizontalMultiLevelHierarchy"/>
    <dgm:cxn modelId="{7F23A2A1-6055-443B-9F29-3426A4806137}" type="presParOf" srcId="{B3FD0F8A-C4D8-4B51-84AF-98EBE8616B2C}" destId="{E52A1F2C-42C9-4FEE-92E5-DFB5972C25E6}" srcOrd="1" destOrd="0" presId="urn:microsoft.com/office/officeart/2008/layout/HorizontalMultiLevelHierarchy"/>
    <dgm:cxn modelId="{199452C3-3CED-4016-AA60-B144959EA3A6}" type="presParOf" srcId="{53143019-D5CC-404D-8469-691384A8B811}" destId="{264EF505-0A76-4EF8-9DDC-4379F1B4837C}" srcOrd="6" destOrd="0" presId="urn:microsoft.com/office/officeart/2008/layout/HorizontalMultiLevelHierarchy"/>
    <dgm:cxn modelId="{C34664BB-DB75-4252-B10E-40548F9A4F7D}" type="presParOf" srcId="{264EF505-0A76-4EF8-9DDC-4379F1B4837C}" destId="{F6907FBF-7D10-4B1C-9E0A-5112772C7B07}" srcOrd="0" destOrd="0" presId="urn:microsoft.com/office/officeart/2008/layout/HorizontalMultiLevelHierarchy"/>
    <dgm:cxn modelId="{193873F9-6FE2-4454-A5C0-9768CB7194BA}" type="presParOf" srcId="{53143019-D5CC-404D-8469-691384A8B811}" destId="{4B6494A6-564E-4806-A620-3838F53A2685}" srcOrd="7" destOrd="0" presId="urn:microsoft.com/office/officeart/2008/layout/HorizontalMultiLevelHierarchy"/>
    <dgm:cxn modelId="{E4FDB369-28CE-4CFC-83CE-9EF322D84366}" type="presParOf" srcId="{4B6494A6-564E-4806-A620-3838F53A2685}" destId="{C568BA8B-013E-438E-96DF-4EEB2F9946F0}" srcOrd="0" destOrd="0" presId="urn:microsoft.com/office/officeart/2008/layout/HorizontalMultiLevelHierarchy"/>
    <dgm:cxn modelId="{11BF1AB1-0EE8-450E-AC62-A25AAE485C9A}" type="presParOf" srcId="{4B6494A6-564E-4806-A620-3838F53A2685}" destId="{AF0D5B2C-7AA9-449D-B464-6B59AC642560}" srcOrd="1" destOrd="0" presId="urn:microsoft.com/office/officeart/2008/layout/HorizontalMultiLevelHierarchy"/>
    <dgm:cxn modelId="{47DCB850-9A86-440D-A964-404E5D2877CB}" type="presParOf" srcId="{53143019-D5CC-404D-8469-691384A8B811}" destId="{A16D40E4-5A46-42BF-88C1-64051E73C98C}" srcOrd="8" destOrd="0" presId="urn:microsoft.com/office/officeart/2008/layout/HorizontalMultiLevelHierarchy"/>
    <dgm:cxn modelId="{9F4EB6D9-6A29-4C12-A218-5BC4905F2138}" type="presParOf" srcId="{A16D40E4-5A46-42BF-88C1-64051E73C98C}" destId="{B1D87015-0603-4FED-90F1-E6CA4594482C}" srcOrd="0" destOrd="0" presId="urn:microsoft.com/office/officeart/2008/layout/HorizontalMultiLevelHierarchy"/>
    <dgm:cxn modelId="{5DF5A22B-2BEF-4ED8-A920-7FA6FEA61EF3}" type="presParOf" srcId="{53143019-D5CC-404D-8469-691384A8B811}" destId="{0A4FD1FA-2669-4D24-8AF7-DD1FCA7C89A3}" srcOrd="9" destOrd="0" presId="urn:microsoft.com/office/officeart/2008/layout/HorizontalMultiLevelHierarchy"/>
    <dgm:cxn modelId="{5317AFFB-AD95-469A-9189-F37155456F93}" type="presParOf" srcId="{0A4FD1FA-2669-4D24-8AF7-DD1FCA7C89A3}" destId="{41A291C3-7426-42F1-AE94-E686F036A254}" srcOrd="0" destOrd="0" presId="urn:microsoft.com/office/officeart/2008/layout/HorizontalMultiLevelHierarchy"/>
    <dgm:cxn modelId="{7A5FD014-5E67-4AEB-8FC2-5BE5928063BC}" type="presParOf" srcId="{0A4FD1FA-2669-4D24-8AF7-DD1FCA7C89A3}" destId="{155A0C4E-5177-4DDC-B3B4-9062D58A3D72}" srcOrd="1" destOrd="0" presId="urn:microsoft.com/office/officeart/2008/layout/HorizontalMultiLevelHierarchy"/>
    <dgm:cxn modelId="{3A5C37BB-8DCC-4C7F-8871-4295CA2570D7}" type="presParOf" srcId="{53143019-D5CC-404D-8469-691384A8B811}" destId="{2FBACA91-2375-4290-910E-1CE6F7226121}" srcOrd="10" destOrd="0" presId="urn:microsoft.com/office/officeart/2008/layout/HorizontalMultiLevelHierarchy"/>
    <dgm:cxn modelId="{4DDC95D4-CF0B-4924-B7E8-08E433AE6C2E}" type="presParOf" srcId="{2FBACA91-2375-4290-910E-1CE6F7226121}" destId="{842D5EA9-1C8D-4031-838C-64E59AAE488A}" srcOrd="0" destOrd="0" presId="urn:microsoft.com/office/officeart/2008/layout/HorizontalMultiLevelHierarchy"/>
    <dgm:cxn modelId="{A93599C2-0DF7-4FC5-8548-EC6D379A5CBC}" type="presParOf" srcId="{53143019-D5CC-404D-8469-691384A8B811}" destId="{483F5E28-EF02-4D11-84A6-8AB3683BEE28}" srcOrd="11" destOrd="0" presId="urn:microsoft.com/office/officeart/2008/layout/HorizontalMultiLevelHierarchy"/>
    <dgm:cxn modelId="{4EC4CC0A-DBFF-4873-95B6-E26EA5F297CE}" type="presParOf" srcId="{483F5E28-EF02-4D11-84A6-8AB3683BEE28}" destId="{4EE4D63A-147D-47D6-9548-7D64335CCF30}" srcOrd="0" destOrd="0" presId="urn:microsoft.com/office/officeart/2008/layout/HorizontalMultiLevelHierarchy"/>
    <dgm:cxn modelId="{95ABAF72-7793-49D8-8813-B65DC3553C2B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C64FD5-B7DC-4397-ACC1-4B838D7256C6}">
      <dsp:nvSpPr>
        <dsp:cNvPr id="0" name=""/>
        <dsp:cNvSpPr/>
      </dsp:nvSpPr>
      <dsp:spPr>
        <a:xfrm>
          <a:off x="1113031" y="2667000"/>
          <a:ext cx="195557" cy="2515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2515263"/>
              </a:lnTo>
              <a:lnTo>
                <a:pt x="195557" y="251526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147738" y="3861560"/>
        <a:ext cx="126142" cy="126142"/>
      </dsp:txXfrm>
    </dsp:sp>
    <dsp:sp modelId="{4FB08885-E859-403A-B531-F577D7402BFA}">
      <dsp:nvSpPr>
        <dsp:cNvPr id="0" name=""/>
        <dsp:cNvSpPr/>
      </dsp:nvSpPr>
      <dsp:spPr>
        <a:xfrm>
          <a:off x="1113031" y="2667000"/>
          <a:ext cx="195557" cy="2142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2142631"/>
              </a:lnTo>
              <a:lnTo>
                <a:pt x="195557" y="214263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157021" y="3684527"/>
        <a:ext cx="107576" cy="107576"/>
      </dsp:txXfrm>
    </dsp:sp>
    <dsp:sp modelId="{B986ECF0-8979-448D-BA8E-9530954C21E5}">
      <dsp:nvSpPr>
        <dsp:cNvPr id="0" name=""/>
        <dsp:cNvSpPr/>
      </dsp:nvSpPr>
      <dsp:spPr>
        <a:xfrm>
          <a:off x="1113031" y="2667000"/>
          <a:ext cx="195557" cy="1770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1770000"/>
              </a:lnTo>
              <a:lnTo>
                <a:pt x="195557" y="177000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166291" y="3507480"/>
        <a:ext cx="89038" cy="89038"/>
      </dsp:txXfrm>
    </dsp:sp>
    <dsp:sp modelId="{A73D9243-FB41-4264-858B-FF3F19426F07}">
      <dsp:nvSpPr>
        <dsp:cNvPr id="0" name=""/>
        <dsp:cNvSpPr/>
      </dsp:nvSpPr>
      <dsp:spPr>
        <a:xfrm>
          <a:off x="1113031" y="2667000"/>
          <a:ext cx="195557" cy="1397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1397368"/>
              </a:lnTo>
              <a:lnTo>
                <a:pt x="195557" y="139736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75535" y="3330409"/>
        <a:ext cx="70549" cy="70549"/>
      </dsp:txXfrm>
    </dsp:sp>
    <dsp:sp modelId="{C9B8E1CC-4B36-4B31-BC3C-BF5FEF666618}">
      <dsp:nvSpPr>
        <dsp:cNvPr id="0" name=""/>
        <dsp:cNvSpPr/>
      </dsp:nvSpPr>
      <dsp:spPr>
        <a:xfrm>
          <a:off x="2950036" y="3691736"/>
          <a:ext cx="195557" cy="558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558947"/>
              </a:lnTo>
              <a:lnTo>
                <a:pt x="195557" y="558947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33010" y="3956406"/>
        <a:ext cx="29608" cy="29608"/>
      </dsp:txXfrm>
    </dsp:sp>
    <dsp:sp modelId="{2D33C36F-CEC0-4941-BE3A-03908EEB2825}">
      <dsp:nvSpPr>
        <dsp:cNvPr id="0" name=""/>
        <dsp:cNvSpPr/>
      </dsp:nvSpPr>
      <dsp:spPr>
        <a:xfrm>
          <a:off x="2950036" y="3691736"/>
          <a:ext cx="195557" cy="186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186315"/>
              </a:lnTo>
              <a:lnTo>
                <a:pt x="195557" y="18631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41062" y="3778142"/>
        <a:ext cx="13505" cy="13505"/>
      </dsp:txXfrm>
    </dsp:sp>
    <dsp:sp modelId="{B01F0D52-AD10-473E-ACBC-D5973599D966}">
      <dsp:nvSpPr>
        <dsp:cNvPr id="0" name=""/>
        <dsp:cNvSpPr/>
      </dsp:nvSpPr>
      <dsp:spPr>
        <a:xfrm>
          <a:off x="2950036" y="3505421"/>
          <a:ext cx="195557" cy="186315"/>
        </a:xfrm>
        <a:custGeom>
          <a:avLst/>
          <a:gdLst/>
          <a:ahLst/>
          <a:cxnLst/>
          <a:rect l="0" t="0" r="0" b="0"/>
          <a:pathLst>
            <a:path>
              <a:moveTo>
                <a:pt x="0" y="186315"/>
              </a:moveTo>
              <a:lnTo>
                <a:pt x="97778" y="186315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41062" y="3591826"/>
        <a:ext cx="13505" cy="13505"/>
      </dsp:txXfrm>
    </dsp:sp>
    <dsp:sp modelId="{916D5898-21CA-46BE-96E7-0426E3EE5A94}">
      <dsp:nvSpPr>
        <dsp:cNvPr id="0" name=""/>
        <dsp:cNvSpPr/>
      </dsp:nvSpPr>
      <dsp:spPr>
        <a:xfrm>
          <a:off x="2950036" y="3132789"/>
          <a:ext cx="195557" cy="558947"/>
        </a:xfrm>
        <a:custGeom>
          <a:avLst/>
          <a:gdLst/>
          <a:ahLst/>
          <a:cxnLst/>
          <a:rect l="0" t="0" r="0" b="0"/>
          <a:pathLst>
            <a:path>
              <a:moveTo>
                <a:pt x="0" y="558947"/>
              </a:moveTo>
              <a:lnTo>
                <a:pt x="97778" y="558947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33010" y="3397458"/>
        <a:ext cx="29608" cy="29608"/>
      </dsp:txXfrm>
    </dsp:sp>
    <dsp:sp modelId="{2C98B9E6-7C72-43C0-AA2A-C39E12C88203}">
      <dsp:nvSpPr>
        <dsp:cNvPr id="0" name=""/>
        <dsp:cNvSpPr/>
      </dsp:nvSpPr>
      <dsp:spPr>
        <a:xfrm>
          <a:off x="1113031" y="2667000"/>
          <a:ext cx="195557" cy="1024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1024736"/>
              </a:lnTo>
              <a:lnTo>
                <a:pt x="195557" y="102473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184729" y="3153287"/>
        <a:ext cx="52161" cy="52161"/>
      </dsp:txXfrm>
    </dsp:sp>
    <dsp:sp modelId="{E61F0310-81FC-426E-B4AB-32FAFB03F5BE}">
      <dsp:nvSpPr>
        <dsp:cNvPr id="0" name=""/>
        <dsp:cNvSpPr/>
      </dsp:nvSpPr>
      <dsp:spPr>
        <a:xfrm>
          <a:off x="2950036" y="2201210"/>
          <a:ext cx="195557" cy="558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558947"/>
              </a:lnTo>
              <a:lnTo>
                <a:pt x="195557" y="558947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3010" y="2465879"/>
        <a:ext cx="29608" cy="29608"/>
      </dsp:txXfrm>
    </dsp:sp>
    <dsp:sp modelId="{BCFE1293-2AB8-4B5F-AC6F-6CD6B16F0352}">
      <dsp:nvSpPr>
        <dsp:cNvPr id="0" name=""/>
        <dsp:cNvSpPr/>
      </dsp:nvSpPr>
      <dsp:spPr>
        <a:xfrm>
          <a:off x="2950036" y="2201210"/>
          <a:ext cx="195557" cy="186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186315"/>
              </a:lnTo>
              <a:lnTo>
                <a:pt x="195557" y="18631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41062" y="2287615"/>
        <a:ext cx="13505" cy="13505"/>
      </dsp:txXfrm>
    </dsp:sp>
    <dsp:sp modelId="{14B0F3A7-30E9-4507-9A2F-6912A18908FE}">
      <dsp:nvSpPr>
        <dsp:cNvPr id="0" name=""/>
        <dsp:cNvSpPr/>
      </dsp:nvSpPr>
      <dsp:spPr>
        <a:xfrm>
          <a:off x="2950036" y="2014894"/>
          <a:ext cx="195557" cy="186315"/>
        </a:xfrm>
        <a:custGeom>
          <a:avLst/>
          <a:gdLst/>
          <a:ahLst/>
          <a:cxnLst/>
          <a:rect l="0" t="0" r="0" b="0"/>
          <a:pathLst>
            <a:path>
              <a:moveTo>
                <a:pt x="0" y="186315"/>
              </a:moveTo>
              <a:lnTo>
                <a:pt x="97778" y="186315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41062" y="2101300"/>
        <a:ext cx="13505" cy="13505"/>
      </dsp:txXfrm>
    </dsp:sp>
    <dsp:sp modelId="{CCA4F9F6-D1B0-49B9-8E6C-8DB592BC0466}">
      <dsp:nvSpPr>
        <dsp:cNvPr id="0" name=""/>
        <dsp:cNvSpPr/>
      </dsp:nvSpPr>
      <dsp:spPr>
        <a:xfrm>
          <a:off x="4613424" y="1642263"/>
          <a:ext cx="195557" cy="186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186315"/>
              </a:lnTo>
              <a:lnTo>
                <a:pt x="195557" y="18631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704450" y="1728668"/>
        <a:ext cx="13505" cy="13505"/>
      </dsp:txXfrm>
    </dsp:sp>
    <dsp:sp modelId="{6F8DC0C4-D174-4319-A634-AB0E6E25C94A}">
      <dsp:nvSpPr>
        <dsp:cNvPr id="0" name=""/>
        <dsp:cNvSpPr/>
      </dsp:nvSpPr>
      <dsp:spPr>
        <a:xfrm>
          <a:off x="4613424" y="1455947"/>
          <a:ext cx="195557" cy="186315"/>
        </a:xfrm>
        <a:custGeom>
          <a:avLst/>
          <a:gdLst/>
          <a:ahLst/>
          <a:cxnLst/>
          <a:rect l="0" t="0" r="0" b="0"/>
          <a:pathLst>
            <a:path>
              <a:moveTo>
                <a:pt x="0" y="186315"/>
              </a:moveTo>
              <a:lnTo>
                <a:pt x="97778" y="186315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704450" y="1542352"/>
        <a:ext cx="13505" cy="13505"/>
      </dsp:txXfrm>
    </dsp:sp>
    <dsp:sp modelId="{19A678C1-77FC-43B2-B88A-135B06A11D8A}">
      <dsp:nvSpPr>
        <dsp:cNvPr id="0" name=""/>
        <dsp:cNvSpPr/>
      </dsp:nvSpPr>
      <dsp:spPr>
        <a:xfrm>
          <a:off x="2950036" y="1642263"/>
          <a:ext cx="195557" cy="558947"/>
        </a:xfrm>
        <a:custGeom>
          <a:avLst/>
          <a:gdLst/>
          <a:ahLst/>
          <a:cxnLst/>
          <a:rect l="0" t="0" r="0" b="0"/>
          <a:pathLst>
            <a:path>
              <a:moveTo>
                <a:pt x="0" y="558947"/>
              </a:moveTo>
              <a:lnTo>
                <a:pt x="97778" y="558947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33010" y="1906932"/>
        <a:ext cx="29608" cy="29608"/>
      </dsp:txXfrm>
    </dsp:sp>
    <dsp:sp modelId="{3A826F1C-EF99-4815-856C-9889ED8285F8}">
      <dsp:nvSpPr>
        <dsp:cNvPr id="0" name=""/>
        <dsp:cNvSpPr/>
      </dsp:nvSpPr>
      <dsp:spPr>
        <a:xfrm>
          <a:off x="1113031" y="2201210"/>
          <a:ext cx="195557" cy="465789"/>
        </a:xfrm>
        <a:custGeom>
          <a:avLst/>
          <a:gdLst/>
          <a:ahLst/>
          <a:cxnLst/>
          <a:rect l="0" t="0" r="0" b="0"/>
          <a:pathLst>
            <a:path>
              <a:moveTo>
                <a:pt x="0" y="465789"/>
              </a:moveTo>
              <a:lnTo>
                <a:pt x="97778" y="465789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198180" y="2421475"/>
        <a:ext cx="25258" cy="25258"/>
      </dsp:txXfrm>
    </dsp:sp>
    <dsp:sp modelId="{096581F6-AEF6-41F8-9A55-3267FEDEE378}">
      <dsp:nvSpPr>
        <dsp:cNvPr id="0" name=""/>
        <dsp:cNvSpPr/>
      </dsp:nvSpPr>
      <dsp:spPr>
        <a:xfrm>
          <a:off x="2950036" y="896999"/>
          <a:ext cx="195557" cy="186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78" y="0"/>
              </a:lnTo>
              <a:lnTo>
                <a:pt x="97778" y="186315"/>
              </a:lnTo>
              <a:lnTo>
                <a:pt x="195557" y="18631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41062" y="983405"/>
        <a:ext cx="13505" cy="13505"/>
      </dsp:txXfrm>
    </dsp:sp>
    <dsp:sp modelId="{AC793641-CFE6-4089-969B-E6C2717EB5AF}">
      <dsp:nvSpPr>
        <dsp:cNvPr id="0" name=""/>
        <dsp:cNvSpPr/>
      </dsp:nvSpPr>
      <dsp:spPr>
        <a:xfrm>
          <a:off x="2950036" y="710684"/>
          <a:ext cx="195557" cy="186315"/>
        </a:xfrm>
        <a:custGeom>
          <a:avLst/>
          <a:gdLst/>
          <a:ahLst/>
          <a:cxnLst/>
          <a:rect l="0" t="0" r="0" b="0"/>
          <a:pathLst>
            <a:path>
              <a:moveTo>
                <a:pt x="0" y="186315"/>
              </a:moveTo>
              <a:lnTo>
                <a:pt x="97778" y="186315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41062" y="797089"/>
        <a:ext cx="13505" cy="13505"/>
      </dsp:txXfrm>
    </dsp:sp>
    <dsp:sp modelId="{9BD0747B-A401-44E5-B2C0-1E96DF885DED}">
      <dsp:nvSpPr>
        <dsp:cNvPr id="0" name=""/>
        <dsp:cNvSpPr/>
      </dsp:nvSpPr>
      <dsp:spPr>
        <a:xfrm>
          <a:off x="1113031" y="896999"/>
          <a:ext cx="195557" cy="1770000"/>
        </a:xfrm>
        <a:custGeom>
          <a:avLst/>
          <a:gdLst/>
          <a:ahLst/>
          <a:cxnLst/>
          <a:rect l="0" t="0" r="0" b="0"/>
          <a:pathLst>
            <a:path>
              <a:moveTo>
                <a:pt x="0" y="1770000"/>
              </a:moveTo>
              <a:lnTo>
                <a:pt x="97778" y="1770000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1166291" y="1737480"/>
        <a:ext cx="89038" cy="89038"/>
      </dsp:txXfrm>
    </dsp:sp>
    <dsp:sp modelId="{1E168039-E01B-4827-8A37-50B45737E519}">
      <dsp:nvSpPr>
        <dsp:cNvPr id="0" name=""/>
        <dsp:cNvSpPr/>
      </dsp:nvSpPr>
      <dsp:spPr>
        <a:xfrm>
          <a:off x="1113031" y="524368"/>
          <a:ext cx="195557" cy="2142631"/>
        </a:xfrm>
        <a:custGeom>
          <a:avLst/>
          <a:gdLst/>
          <a:ahLst/>
          <a:cxnLst/>
          <a:rect l="0" t="0" r="0" b="0"/>
          <a:pathLst>
            <a:path>
              <a:moveTo>
                <a:pt x="0" y="2142631"/>
              </a:moveTo>
              <a:lnTo>
                <a:pt x="97778" y="2142631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157021" y="1541895"/>
        <a:ext cx="107576" cy="107576"/>
      </dsp:txXfrm>
    </dsp:sp>
    <dsp:sp modelId="{450BA443-B17B-4C58-BC25-55034932198E}">
      <dsp:nvSpPr>
        <dsp:cNvPr id="0" name=""/>
        <dsp:cNvSpPr/>
      </dsp:nvSpPr>
      <dsp:spPr>
        <a:xfrm>
          <a:off x="1113031" y="151736"/>
          <a:ext cx="195557" cy="2515263"/>
        </a:xfrm>
        <a:custGeom>
          <a:avLst/>
          <a:gdLst/>
          <a:ahLst/>
          <a:cxnLst/>
          <a:rect l="0" t="0" r="0" b="0"/>
          <a:pathLst>
            <a:path>
              <a:moveTo>
                <a:pt x="0" y="2515263"/>
              </a:moveTo>
              <a:lnTo>
                <a:pt x="97778" y="2515263"/>
              </a:lnTo>
              <a:lnTo>
                <a:pt x="97778" y="0"/>
              </a:lnTo>
              <a:lnTo>
                <a:pt x="195557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147738" y="1346297"/>
        <a:ext cx="126142" cy="126142"/>
      </dsp:txXfrm>
    </dsp:sp>
    <dsp:sp modelId="{CAD79160-1660-48AE-B078-A5B68D268E8B}">
      <dsp:nvSpPr>
        <dsp:cNvPr id="0" name=""/>
        <dsp:cNvSpPr/>
      </dsp:nvSpPr>
      <dsp:spPr>
        <a:xfrm rot="16200000">
          <a:off x="26293" y="2364749"/>
          <a:ext cx="1568975" cy="6045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Fabric Descriptor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6293" y="2364749"/>
        <a:ext cx="1568975" cy="604500"/>
      </dsp:txXfrm>
    </dsp:sp>
    <dsp:sp modelId="{6F8EDA1C-B9D6-4159-864F-D6431EA8373A}">
      <dsp:nvSpPr>
        <dsp:cNvPr id="0" name=""/>
        <dsp:cNvSpPr/>
      </dsp:nvSpPr>
      <dsp:spPr>
        <a:xfrm>
          <a:off x="1308588" y="2684"/>
          <a:ext cx="1641447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Fabric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8588" y="2684"/>
        <a:ext cx="1641447" cy="298105"/>
      </dsp:txXfrm>
    </dsp:sp>
    <dsp:sp modelId="{8025F1B9-860F-4C47-8F26-DFA59C26A51C}">
      <dsp:nvSpPr>
        <dsp:cNvPr id="0" name=""/>
        <dsp:cNvSpPr/>
      </dsp:nvSpPr>
      <dsp:spPr>
        <a:xfrm>
          <a:off x="1308588" y="375315"/>
          <a:ext cx="1641447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Domain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8588" y="375315"/>
        <a:ext cx="1641447" cy="298105"/>
      </dsp:txXfrm>
    </dsp:sp>
    <dsp:sp modelId="{C03A8250-EB24-4A69-A768-BCFD6C5FF7E6}">
      <dsp:nvSpPr>
        <dsp:cNvPr id="0" name=""/>
        <dsp:cNvSpPr/>
      </dsp:nvSpPr>
      <dsp:spPr>
        <a:xfrm>
          <a:off x="1308588" y="747947"/>
          <a:ext cx="1641447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Address Vector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8588" y="747947"/>
        <a:ext cx="1641447" cy="298105"/>
      </dsp:txXfrm>
    </dsp:sp>
    <dsp:sp modelId="{40E8FCAE-4606-49D3-929D-55BC5D7B0B60}">
      <dsp:nvSpPr>
        <dsp:cNvPr id="0" name=""/>
        <dsp:cNvSpPr/>
      </dsp:nvSpPr>
      <dsp:spPr>
        <a:xfrm>
          <a:off x="3145593" y="561631"/>
          <a:ext cx="1467831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Map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561631"/>
        <a:ext cx="1467831" cy="298105"/>
      </dsp:txXfrm>
    </dsp:sp>
    <dsp:sp modelId="{79E788CB-C849-4510-8E41-F1619A2A5763}">
      <dsp:nvSpPr>
        <dsp:cNvPr id="0" name=""/>
        <dsp:cNvSpPr/>
      </dsp:nvSpPr>
      <dsp:spPr>
        <a:xfrm>
          <a:off x="3145593" y="934263"/>
          <a:ext cx="1467831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Index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934263"/>
        <a:ext cx="1467831" cy="298105"/>
      </dsp:txXfrm>
    </dsp:sp>
    <dsp:sp modelId="{156C7A62-E621-4C9E-8725-6411FD80C7C2}">
      <dsp:nvSpPr>
        <dsp:cNvPr id="0" name=""/>
        <dsp:cNvSpPr/>
      </dsp:nvSpPr>
      <dsp:spPr>
        <a:xfrm>
          <a:off x="1308588" y="2052157"/>
          <a:ext cx="1641447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Endpoint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8588" y="2052157"/>
        <a:ext cx="1641447" cy="298105"/>
      </dsp:txXfrm>
    </dsp:sp>
    <dsp:sp modelId="{7691E741-F8B2-4993-AF00-EC2226E6F472}">
      <dsp:nvSpPr>
        <dsp:cNvPr id="0" name=""/>
        <dsp:cNvSpPr/>
      </dsp:nvSpPr>
      <dsp:spPr>
        <a:xfrm>
          <a:off x="3145593" y="1493210"/>
          <a:ext cx="1467831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Msg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1493210"/>
        <a:ext cx="1467831" cy="298105"/>
      </dsp:txXfrm>
    </dsp:sp>
    <dsp:sp modelId="{84B364F7-EC17-4D48-A61F-9F304BC71813}">
      <dsp:nvSpPr>
        <dsp:cNvPr id="0" name=""/>
        <dsp:cNvSpPr/>
      </dsp:nvSpPr>
      <dsp:spPr>
        <a:xfrm>
          <a:off x="4808981" y="1306894"/>
          <a:ext cx="1159487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Passive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808981" y="1306894"/>
        <a:ext cx="1159487" cy="298105"/>
      </dsp:txXfrm>
    </dsp:sp>
    <dsp:sp modelId="{44E4C081-CE37-493E-A4DD-46E0AC2D39AB}">
      <dsp:nvSpPr>
        <dsp:cNvPr id="0" name=""/>
        <dsp:cNvSpPr/>
      </dsp:nvSpPr>
      <dsp:spPr>
        <a:xfrm>
          <a:off x="4808981" y="1679526"/>
          <a:ext cx="1159487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Active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808981" y="1679526"/>
        <a:ext cx="1159487" cy="298105"/>
      </dsp:txXfrm>
    </dsp:sp>
    <dsp:sp modelId="{201FCAFE-9525-48CA-A634-861142B277BA}">
      <dsp:nvSpPr>
        <dsp:cNvPr id="0" name=""/>
        <dsp:cNvSpPr/>
      </dsp:nvSpPr>
      <dsp:spPr>
        <a:xfrm>
          <a:off x="3145593" y="1865842"/>
          <a:ext cx="1467831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Datagram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1865842"/>
        <a:ext cx="1467831" cy="298105"/>
      </dsp:txXfrm>
    </dsp:sp>
    <dsp:sp modelId="{EF5DFBAD-D176-457A-BC4E-9B9F0FDE4C98}">
      <dsp:nvSpPr>
        <dsp:cNvPr id="0" name=""/>
        <dsp:cNvSpPr/>
      </dsp:nvSpPr>
      <dsp:spPr>
        <a:xfrm>
          <a:off x="3145593" y="2238473"/>
          <a:ext cx="1467831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RDM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2238473"/>
        <a:ext cx="1467831" cy="298105"/>
      </dsp:txXfrm>
    </dsp:sp>
    <dsp:sp modelId="{8173BD42-D503-4E8C-8B69-3A7C49B4BD28}">
      <dsp:nvSpPr>
        <dsp:cNvPr id="0" name=""/>
        <dsp:cNvSpPr/>
      </dsp:nvSpPr>
      <dsp:spPr>
        <a:xfrm>
          <a:off x="3145593" y="2611105"/>
          <a:ext cx="1435203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Dispatcher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2611105"/>
        <a:ext cx="1435203" cy="298105"/>
      </dsp:txXfrm>
    </dsp:sp>
    <dsp:sp modelId="{B115F1EF-5C03-4E70-961A-6D3BB4964A7D}">
      <dsp:nvSpPr>
        <dsp:cNvPr id="0" name=""/>
        <dsp:cNvSpPr/>
      </dsp:nvSpPr>
      <dsp:spPr>
        <a:xfrm>
          <a:off x="1308588" y="3542684"/>
          <a:ext cx="1641447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Event Queue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8588" y="3542684"/>
        <a:ext cx="1641447" cy="298105"/>
      </dsp:txXfrm>
    </dsp:sp>
    <dsp:sp modelId="{0AA46D22-764F-45F8-AAA6-3EF1A74ACEF9}">
      <dsp:nvSpPr>
        <dsp:cNvPr id="0" name=""/>
        <dsp:cNvSpPr/>
      </dsp:nvSpPr>
      <dsp:spPr>
        <a:xfrm>
          <a:off x="3145593" y="2983736"/>
          <a:ext cx="1467831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Completion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2983736"/>
        <a:ext cx="1467831" cy="298105"/>
      </dsp:txXfrm>
    </dsp:sp>
    <dsp:sp modelId="{38958827-4426-4032-933D-7B8F4F8EEF45}">
      <dsp:nvSpPr>
        <dsp:cNvPr id="0" name=""/>
        <dsp:cNvSpPr/>
      </dsp:nvSpPr>
      <dsp:spPr>
        <a:xfrm>
          <a:off x="3145593" y="3356368"/>
          <a:ext cx="1467831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3356368"/>
        <a:ext cx="1467831" cy="298105"/>
      </dsp:txXfrm>
    </dsp:sp>
    <dsp:sp modelId="{D760E36C-D470-4EF6-90B9-FF14D3AD4D17}">
      <dsp:nvSpPr>
        <dsp:cNvPr id="0" name=""/>
        <dsp:cNvSpPr/>
      </dsp:nvSpPr>
      <dsp:spPr>
        <a:xfrm>
          <a:off x="3145593" y="3729000"/>
          <a:ext cx="1467831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AV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3729000"/>
        <a:ext cx="1467831" cy="298105"/>
      </dsp:txXfrm>
    </dsp:sp>
    <dsp:sp modelId="{60D13A57-77C9-4D46-B4CC-890053FAB643}">
      <dsp:nvSpPr>
        <dsp:cNvPr id="0" name=""/>
        <dsp:cNvSpPr/>
      </dsp:nvSpPr>
      <dsp:spPr>
        <a:xfrm>
          <a:off x="3145593" y="4101631"/>
          <a:ext cx="1467831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Domain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45593" y="4101631"/>
        <a:ext cx="1467831" cy="298105"/>
      </dsp:txXfrm>
    </dsp:sp>
    <dsp:sp modelId="{402AA517-A42A-408A-8070-391BA91E1D09}">
      <dsp:nvSpPr>
        <dsp:cNvPr id="0" name=""/>
        <dsp:cNvSpPr/>
      </dsp:nvSpPr>
      <dsp:spPr>
        <a:xfrm>
          <a:off x="1308588" y="3915315"/>
          <a:ext cx="1642239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EQ Group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8588" y="3915315"/>
        <a:ext cx="1642239" cy="298105"/>
      </dsp:txXfrm>
    </dsp:sp>
    <dsp:sp modelId="{703F6492-7CAC-453B-9FB0-16C00D8EFBB9}">
      <dsp:nvSpPr>
        <dsp:cNvPr id="0" name=""/>
        <dsp:cNvSpPr/>
      </dsp:nvSpPr>
      <dsp:spPr>
        <a:xfrm>
          <a:off x="1308588" y="4287947"/>
          <a:ext cx="1641447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Counter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8588" y="4287947"/>
        <a:ext cx="1641447" cy="298105"/>
      </dsp:txXfrm>
    </dsp:sp>
    <dsp:sp modelId="{CA69A1ED-D6B7-4432-8A1F-7F571F677916}">
      <dsp:nvSpPr>
        <dsp:cNvPr id="0" name=""/>
        <dsp:cNvSpPr/>
      </dsp:nvSpPr>
      <dsp:spPr>
        <a:xfrm>
          <a:off x="1308588" y="4660578"/>
          <a:ext cx="2294578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Memory Region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8588" y="4660578"/>
        <a:ext cx="2294578" cy="298105"/>
      </dsp:txXfrm>
    </dsp:sp>
    <dsp:sp modelId="{238DC05C-8094-4336-8B37-D731758F53D9}">
      <dsp:nvSpPr>
        <dsp:cNvPr id="0" name=""/>
        <dsp:cNvSpPr/>
      </dsp:nvSpPr>
      <dsp:spPr>
        <a:xfrm>
          <a:off x="1308588" y="5033210"/>
          <a:ext cx="1641447" cy="2981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Interfaces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8588" y="5033210"/>
        <a:ext cx="1641447" cy="29810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729345" y="2057399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772724"/>
              </a:lnTo>
              <a:lnTo>
                <a:pt x="372130" y="177272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2898478"/>
        <a:ext cx="90568" cy="90568"/>
      </dsp:txXfrm>
    </dsp:sp>
    <dsp:sp modelId="{269CEC45-8F85-439E-A933-94102DBA98AC}">
      <dsp:nvSpPr>
        <dsp:cNvPr id="0" name=""/>
        <dsp:cNvSpPr/>
      </dsp:nvSpPr>
      <dsp:spPr>
        <a:xfrm>
          <a:off x="729345" y="2057399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063634"/>
              </a:lnTo>
              <a:lnTo>
                <a:pt x="372130" y="106363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2561045"/>
        <a:ext cx="56342" cy="56342"/>
      </dsp:txXfrm>
    </dsp:sp>
    <dsp:sp modelId="{264EF505-0A76-4EF8-9DDC-4379F1B4837C}">
      <dsp:nvSpPr>
        <dsp:cNvPr id="0" name=""/>
        <dsp:cNvSpPr/>
      </dsp:nvSpPr>
      <dsp:spPr>
        <a:xfrm>
          <a:off x="729345" y="2057399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354544"/>
              </a:lnTo>
              <a:lnTo>
                <a:pt x="372130" y="35454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02560" y="2221822"/>
        <a:ext cx="25699" cy="25699"/>
      </dsp:txXfrm>
    </dsp:sp>
    <dsp:sp modelId="{595E0B36-6330-4C6F-9AA5-37FFDAF80F56}">
      <dsp:nvSpPr>
        <dsp:cNvPr id="0" name=""/>
        <dsp:cNvSpPr/>
      </dsp:nvSpPr>
      <dsp:spPr>
        <a:xfrm>
          <a:off x="729345" y="1702855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354544"/>
              </a:moveTo>
              <a:lnTo>
                <a:pt x="186065" y="35454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02560" y="1867277"/>
        <a:ext cx="25699" cy="25699"/>
      </dsp:txXfrm>
    </dsp:sp>
    <dsp:sp modelId="{8C8FA7C7-22AB-43F8-864A-2E2552BB0786}">
      <dsp:nvSpPr>
        <dsp:cNvPr id="0" name=""/>
        <dsp:cNvSpPr/>
      </dsp:nvSpPr>
      <dsp:spPr>
        <a:xfrm>
          <a:off x="729345" y="993765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1063634"/>
              </a:moveTo>
              <a:lnTo>
                <a:pt x="186065" y="106363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1497411"/>
        <a:ext cx="56342" cy="56342"/>
      </dsp:txXfrm>
    </dsp:sp>
    <dsp:sp modelId="{1E168039-E01B-4827-8A37-50B45737E519}">
      <dsp:nvSpPr>
        <dsp:cNvPr id="0" name=""/>
        <dsp:cNvSpPr/>
      </dsp:nvSpPr>
      <dsp:spPr>
        <a:xfrm>
          <a:off x="729345" y="284675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1772724"/>
              </a:moveTo>
              <a:lnTo>
                <a:pt x="186065" y="177272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1125753"/>
        <a:ext cx="90568" cy="90568"/>
      </dsp:txXfrm>
    </dsp:sp>
    <dsp:sp modelId="{DF8A4F6F-34EB-4ABF-8977-DEB8EB6D9176}">
      <dsp:nvSpPr>
        <dsp:cNvPr id="0" name=""/>
        <dsp:cNvSpPr/>
      </dsp:nvSpPr>
      <dsp:spPr>
        <a:xfrm rot="16200000">
          <a:off x="-1047111" y="1773764"/>
          <a:ext cx="298564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047111" y="1773764"/>
        <a:ext cx="2985641" cy="567271"/>
      </dsp:txXfrm>
    </dsp:sp>
    <dsp:sp modelId="{8025F1B9-860F-4C47-8F26-DFA59C26A51C}">
      <dsp:nvSpPr>
        <dsp:cNvPr id="0" name=""/>
        <dsp:cNvSpPr/>
      </dsp:nvSpPr>
      <dsp:spPr>
        <a:xfrm>
          <a:off x="1101475" y="103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039"/>
        <a:ext cx="1860651" cy="567271"/>
      </dsp:txXfrm>
    </dsp:sp>
    <dsp:sp modelId="{DA081B7D-0FEC-4F20-BE8A-543E8B585C2B}">
      <dsp:nvSpPr>
        <dsp:cNvPr id="0" name=""/>
        <dsp:cNvSpPr/>
      </dsp:nvSpPr>
      <dsp:spPr>
        <a:xfrm>
          <a:off x="1101475" y="71012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710129"/>
        <a:ext cx="1860651" cy="567271"/>
      </dsp:txXfrm>
    </dsp:sp>
    <dsp:sp modelId="{29E3B410-C988-4989-B800-7EA7A692EAB6}">
      <dsp:nvSpPr>
        <dsp:cNvPr id="0" name=""/>
        <dsp:cNvSpPr/>
      </dsp:nvSpPr>
      <dsp:spPr>
        <a:xfrm>
          <a:off x="1101475" y="1419219"/>
          <a:ext cx="1860651" cy="56727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419219"/>
        <a:ext cx="1860651" cy="567271"/>
      </dsp:txXfrm>
    </dsp:sp>
    <dsp:sp modelId="{C568BA8B-013E-438E-96DF-4EEB2F9946F0}">
      <dsp:nvSpPr>
        <dsp:cNvPr id="0" name=""/>
        <dsp:cNvSpPr/>
      </dsp:nvSpPr>
      <dsp:spPr>
        <a:xfrm>
          <a:off x="1101475" y="2128308"/>
          <a:ext cx="1860651" cy="56727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128308"/>
        <a:ext cx="1860651" cy="567271"/>
      </dsp:txXfrm>
    </dsp:sp>
    <dsp:sp modelId="{09C460E2-5877-49B3-B9DA-A9172C25E93C}">
      <dsp:nvSpPr>
        <dsp:cNvPr id="0" name=""/>
        <dsp:cNvSpPr/>
      </dsp:nvSpPr>
      <dsp:spPr>
        <a:xfrm>
          <a:off x="1101475" y="283739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837398"/>
        <a:ext cx="1860651" cy="567271"/>
      </dsp:txXfrm>
    </dsp:sp>
    <dsp:sp modelId="{4EE4D63A-147D-47D6-9548-7D64335CCF30}">
      <dsp:nvSpPr>
        <dsp:cNvPr id="0" name=""/>
        <dsp:cNvSpPr/>
      </dsp:nvSpPr>
      <dsp:spPr>
        <a:xfrm>
          <a:off x="1101475" y="354648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3546488"/>
        <a:ext cx="1860651" cy="5672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729345" y="2057399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772724"/>
              </a:lnTo>
              <a:lnTo>
                <a:pt x="372130" y="177272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2898478"/>
        <a:ext cx="90568" cy="90568"/>
      </dsp:txXfrm>
    </dsp:sp>
    <dsp:sp modelId="{269CEC45-8F85-439E-A933-94102DBA98AC}">
      <dsp:nvSpPr>
        <dsp:cNvPr id="0" name=""/>
        <dsp:cNvSpPr/>
      </dsp:nvSpPr>
      <dsp:spPr>
        <a:xfrm>
          <a:off x="729345" y="2057399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063634"/>
              </a:lnTo>
              <a:lnTo>
                <a:pt x="372130" y="106363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2561045"/>
        <a:ext cx="56342" cy="56342"/>
      </dsp:txXfrm>
    </dsp:sp>
    <dsp:sp modelId="{DDD8FCD6-9D32-4F41-AE9D-4CE4CBEAEAB4}">
      <dsp:nvSpPr>
        <dsp:cNvPr id="0" name=""/>
        <dsp:cNvSpPr/>
      </dsp:nvSpPr>
      <dsp:spPr>
        <a:xfrm>
          <a:off x="729345" y="2057399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354544"/>
              </a:lnTo>
              <a:lnTo>
                <a:pt x="372130" y="35454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02560" y="2221822"/>
        <a:ext cx="25699" cy="25699"/>
      </dsp:txXfrm>
    </dsp:sp>
    <dsp:sp modelId="{595E0B36-6330-4C6F-9AA5-37FFDAF80F56}">
      <dsp:nvSpPr>
        <dsp:cNvPr id="0" name=""/>
        <dsp:cNvSpPr/>
      </dsp:nvSpPr>
      <dsp:spPr>
        <a:xfrm>
          <a:off x="729345" y="1702855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354544"/>
              </a:moveTo>
              <a:lnTo>
                <a:pt x="186065" y="35454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02560" y="1867277"/>
        <a:ext cx="25699" cy="25699"/>
      </dsp:txXfrm>
    </dsp:sp>
    <dsp:sp modelId="{8C8FA7C7-22AB-43F8-864A-2E2552BB0786}">
      <dsp:nvSpPr>
        <dsp:cNvPr id="0" name=""/>
        <dsp:cNvSpPr/>
      </dsp:nvSpPr>
      <dsp:spPr>
        <a:xfrm>
          <a:off x="729345" y="993765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1063634"/>
              </a:moveTo>
              <a:lnTo>
                <a:pt x="186065" y="106363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1497411"/>
        <a:ext cx="56342" cy="56342"/>
      </dsp:txXfrm>
    </dsp:sp>
    <dsp:sp modelId="{1E168039-E01B-4827-8A37-50B45737E519}">
      <dsp:nvSpPr>
        <dsp:cNvPr id="0" name=""/>
        <dsp:cNvSpPr/>
      </dsp:nvSpPr>
      <dsp:spPr>
        <a:xfrm>
          <a:off x="729345" y="284675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1772724"/>
              </a:moveTo>
              <a:lnTo>
                <a:pt x="186065" y="177272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1125753"/>
        <a:ext cx="90568" cy="90568"/>
      </dsp:txXfrm>
    </dsp:sp>
    <dsp:sp modelId="{DF8A4F6F-34EB-4ABF-8977-DEB8EB6D9176}">
      <dsp:nvSpPr>
        <dsp:cNvPr id="0" name=""/>
        <dsp:cNvSpPr/>
      </dsp:nvSpPr>
      <dsp:spPr>
        <a:xfrm rot="16200000">
          <a:off x="-1047111" y="1773764"/>
          <a:ext cx="298564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047111" y="1773764"/>
        <a:ext cx="2985641" cy="567271"/>
      </dsp:txXfrm>
    </dsp:sp>
    <dsp:sp modelId="{8025F1B9-860F-4C47-8F26-DFA59C26A51C}">
      <dsp:nvSpPr>
        <dsp:cNvPr id="0" name=""/>
        <dsp:cNvSpPr/>
      </dsp:nvSpPr>
      <dsp:spPr>
        <a:xfrm>
          <a:off x="1101475" y="103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039"/>
        <a:ext cx="1860651" cy="567271"/>
      </dsp:txXfrm>
    </dsp:sp>
    <dsp:sp modelId="{DA081B7D-0FEC-4F20-BE8A-543E8B585C2B}">
      <dsp:nvSpPr>
        <dsp:cNvPr id="0" name=""/>
        <dsp:cNvSpPr/>
      </dsp:nvSpPr>
      <dsp:spPr>
        <a:xfrm>
          <a:off x="1101475" y="71012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710129"/>
        <a:ext cx="1860651" cy="567271"/>
      </dsp:txXfrm>
    </dsp:sp>
    <dsp:sp modelId="{29E3B410-C988-4989-B800-7EA7A692EAB6}">
      <dsp:nvSpPr>
        <dsp:cNvPr id="0" name=""/>
        <dsp:cNvSpPr/>
      </dsp:nvSpPr>
      <dsp:spPr>
        <a:xfrm>
          <a:off x="1101475" y="141921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419219"/>
        <a:ext cx="1860651" cy="567271"/>
      </dsp:txXfrm>
    </dsp:sp>
    <dsp:sp modelId="{CD0D6104-972A-41DE-9659-B5CA7EAC4FBF}">
      <dsp:nvSpPr>
        <dsp:cNvPr id="0" name=""/>
        <dsp:cNvSpPr/>
      </dsp:nvSpPr>
      <dsp:spPr>
        <a:xfrm>
          <a:off x="1101475" y="212830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128308"/>
        <a:ext cx="1860651" cy="567271"/>
      </dsp:txXfrm>
    </dsp:sp>
    <dsp:sp modelId="{09C460E2-5877-49B3-B9DA-A9172C25E93C}">
      <dsp:nvSpPr>
        <dsp:cNvPr id="0" name=""/>
        <dsp:cNvSpPr/>
      </dsp:nvSpPr>
      <dsp:spPr>
        <a:xfrm>
          <a:off x="1101475" y="2837398"/>
          <a:ext cx="1860651" cy="56727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837398"/>
        <a:ext cx="1860651" cy="567271"/>
      </dsp:txXfrm>
    </dsp:sp>
    <dsp:sp modelId="{4EE4D63A-147D-47D6-9548-7D64335CCF30}">
      <dsp:nvSpPr>
        <dsp:cNvPr id="0" name=""/>
        <dsp:cNvSpPr/>
      </dsp:nvSpPr>
      <dsp:spPr>
        <a:xfrm>
          <a:off x="1101475" y="354648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3546488"/>
        <a:ext cx="1860651" cy="56727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729345" y="2057399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772724"/>
              </a:lnTo>
              <a:lnTo>
                <a:pt x="372130" y="177272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2898478"/>
        <a:ext cx="90568" cy="90568"/>
      </dsp:txXfrm>
    </dsp:sp>
    <dsp:sp modelId="{269CEC45-8F85-439E-A933-94102DBA98AC}">
      <dsp:nvSpPr>
        <dsp:cNvPr id="0" name=""/>
        <dsp:cNvSpPr/>
      </dsp:nvSpPr>
      <dsp:spPr>
        <a:xfrm>
          <a:off x="729345" y="2057399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063634"/>
              </a:lnTo>
              <a:lnTo>
                <a:pt x="372130" y="106363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2561045"/>
        <a:ext cx="56342" cy="56342"/>
      </dsp:txXfrm>
    </dsp:sp>
    <dsp:sp modelId="{E0AA2E65-0FBF-462B-8C7A-27366E68F31B}">
      <dsp:nvSpPr>
        <dsp:cNvPr id="0" name=""/>
        <dsp:cNvSpPr/>
      </dsp:nvSpPr>
      <dsp:spPr>
        <a:xfrm>
          <a:off x="729345" y="2057399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354544"/>
              </a:lnTo>
              <a:lnTo>
                <a:pt x="372130" y="35454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02560" y="2221822"/>
        <a:ext cx="25699" cy="25699"/>
      </dsp:txXfrm>
    </dsp:sp>
    <dsp:sp modelId="{595E0B36-6330-4C6F-9AA5-37FFDAF80F56}">
      <dsp:nvSpPr>
        <dsp:cNvPr id="0" name=""/>
        <dsp:cNvSpPr/>
      </dsp:nvSpPr>
      <dsp:spPr>
        <a:xfrm>
          <a:off x="729345" y="1702855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354544"/>
              </a:moveTo>
              <a:lnTo>
                <a:pt x="186065" y="35454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02560" y="1867277"/>
        <a:ext cx="25699" cy="25699"/>
      </dsp:txXfrm>
    </dsp:sp>
    <dsp:sp modelId="{8C8FA7C7-22AB-43F8-864A-2E2552BB0786}">
      <dsp:nvSpPr>
        <dsp:cNvPr id="0" name=""/>
        <dsp:cNvSpPr/>
      </dsp:nvSpPr>
      <dsp:spPr>
        <a:xfrm>
          <a:off x="729345" y="993765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1063634"/>
              </a:moveTo>
              <a:lnTo>
                <a:pt x="186065" y="106363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1497411"/>
        <a:ext cx="56342" cy="56342"/>
      </dsp:txXfrm>
    </dsp:sp>
    <dsp:sp modelId="{1E168039-E01B-4827-8A37-50B45737E519}">
      <dsp:nvSpPr>
        <dsp:cNvPr id="0" name=""/>
        <dsp:cNvSpPr/>
      </dsp:nvSpPr>
      <dsp:spPr>
        <a:xfrm>
          <a:off x="729345" y="284675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1772724"/>
              </a:moveTo>
              <a:lnTo>
                <a:pt x="186065" y="177272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1125753"/>
        <a:ext cx="90568" cy="90568"/>
      </dsp:txXfrm>
    </dsp:sp>
    <dsp:sp modelId="{DF8A4F6F-34EB-4ABF-8977-DEB8EB6D9176}">
      <dsp:nvSpPr>
        <dsp:cNvPr id="0" name=""/>
        <dsp:cNvSpPr/>
      </dsp:nvSpPr>
      <dsp:spPr>
        <a:xfrm rot="16200000">
          <a:off x="-1047111" y="1773764"/>
          <a:ext cx="298564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047111" y="1773764"/>
        <a:ext cx="2985641" cy="567271"/>
      </dsp:txXfrm>
    </dsp:sp>
    <dsp:sp modelId="{8025F1B9-860F-4C47-8F26-DFA59C26A51C}">
      <dsp:nvSpPr>
        <dsp:cNvPr id="0" name=""/>
        <dsp:cNvSpPr/>
      </dsp:nvSpPr>
      <dsp:spPr>
        <a:xfrm>
          <a:off x="1101475" y="103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039"/>
        <a:ext cx="1860651" cy="567271"/>
      </dsp:txXfrm>
    </dsp:sp>
    <dsp:sp modelId="{DA081B7D-0FEC-4F20-BE8A-543E8B585C2B}">
      <dsp:nvSpPr>
        <dsp:cNvPr id="0" name=""/>
        <dsp:cNvSpPr/>
      </dsp:nvSpPr>
      <dsp:spPr>
        <a:xfrm>
          <a:off x="1101475" y="71012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710129"/>
        <a:ext cx="1860651" cy="567271"/>
      </dsp:txXfrm>
    </dsp:sp>
    <dsp:sp modelId="{29E3B410-C988-4989-B800-7EA7A692EAB6}">
      <dsp:nvSpPr>
        <dsp:cNvPr id="0" name=""/>
        <dsp:cNvSpPr/>
      </dsp:nvSpPr>
      <dsp:spPr>
        <a:xfrm>
          <a:off x="1101475" y="141921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419219"/>
        <a:ext cx="1860651" cy="567271"/>
      </dsp:txXfrm>
    </dsp:sp>
    <dsp:sp modelId="{EB696E4E-5DBE-4D0E-A2F5-CFCDBF4457DB}">
      <dsp:nvSpPr>
        <dsp:cNvPr id="0" name=""/>
        <dsp:cNvSpPr/>
      </dsp:nvSpPr>
      <dsp:spPr>
        <a:xfrm>
          <a:off x="1101475" y="212830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128308"/>
        <a:ext cx="1860651" cy="567271"/>
      </dsp:txXfrm>
    </dsp:sp>
    <dsp:sp modelId="{09C460E2-5877-49B3-B9DA-A9172C25E93C}">
      <dsp:nvSpPr>
        <dsp:cNvPr id="0" name=""/>
        <dsp:cNvSpPr/>
      </dsp:nvSpPr>
      <dsp:spPr>
        <a:xfrm>
          <a:off x="1101475" y="283739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837398"/>
        <a:ext cx="1860651" cy="567271"/>
      </dsp:txXfrm>
    </dsp:sp>
    <dsp:sp modelId="{4EE4D63A-147D-47D6-9548-7D64335CCF30}">
      <dsp:nvSpPr>
        <dsp:cNvPr id="0" name=""/>
        <dsp:cNvSpPr/>
      </dsp:nvSpPr>
      <dsp:spPr>
        <a:xfrm>
          <a:off x="1101475" y="3546488"/>
          <a:ext cx="1860651" cy="56727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3546488"/>
        <a:ext cx="1860651" cy="5672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B08885-E859-403A-B531-F577D7402BFA}">
      <dsp:nvSpPr>
        <dsp:cNvPr id="0" name=""/>
        <dsp:cNvSpPr/>
      </dsp:nvSpPr>
      <dsp:spPr>
        <a:xfrm>
          <a:off x="3300050" y="3208489"/>
          <a:ext cx="227339" cy="1949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9" y="0"/>
              </a:lnTo>
              <a:lnTo>
                <a:pt x="113669" y="1949363"/>
              </a:lnTo>
              <a:lnTo>
                <a:pt x="227339" y="194936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64656" y="4134107"/>
        <a:ext cx="98128" cy="98128"/>
      </dsp:txXfrm>
    </dsp:sp>
    <dsp:sp modelId="{B986ECF0-8979-448D-BA8E-9530954C21E5}">
      <dsp:nvSpPr>
        <dsp:cNvPr id="0" name=""/>
        <dsp:cNvSpPr/>
      </dsp:nvSpPr>
      <dsp:spPr>
        <a:xfrm>
          <a:off x="3300050" y="3208489"/>
          <a:ext cx="227339" cy="1516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9" y="0"/>
              </a:lnTo>
              <a:lnTo>
                <a:pt x="113669" y="1516171"/>
              </a:lnTo>
              <a:lnTo>
                <a:pt x="227339" y="1516171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75392" y="3928247"/>
        <a:ext cx="76656" cy="76656"/>
      </dsp:txXfrm>
    </dsp:sp>
    <dsp:sp modelId="{C9B8E1CC-4B36-4B31-BC3C-BF5FEF666618}">
      <dsp:nvSpPr>
        <dsp:cNvPr id="0" name=""/>
        <dsp:cNvSpPr/>
      </dsp:nvSpPr>
      <dsp:spPr>
        <a:xfrm>
          <a:off x="5009402" y="4291469"/>
          <a:ext cx="227339" cy="649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9" y="0"/>
              </a:lnTo>
              <a:lnTo>
                <a:pt x="113669" y="649787"/>
              </a:lnTo>
              <a:lnTo>
                <a:pt x="227339" y="649787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105861" y="4599153"/>
        <a:ext cx="34420" cy="34420"/>
      </dsp:txXfrm>
    </dsp:sp>
    <dsp:sp modelId="{2D33C36F-CEC0-4941-BE3A-03908EEB2825}">
      <dsp:nvSpPr>
        <dsp:cNvPr id="0" name=""/>
        <dsp:cNvSpPr/>
      </dsp:nvSpPr>
      <dsp:spPr>
        <a:xfrm>
          <a:off x="5009402" y="4291469"/>
          <a:ext cx="227339" cy="216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9" y="0"/>
              </a:lnTo>
              <a:lnTo>
                <a:pt x="113669" y="216595"/>
              </a:lnTo>
              <a:lnTo>
                <a:pt x="227339" y="21659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115222" y="4391917"/>
        <a:ext cx="15700" cy="15700"/>
      </dsp:txXfrm>
    </dsp:sp>
    <dsp:sp modelId="{B01F0D52-AD10-473E-ACBC-D5973599D966}">
      <dsp:nvSpPr>
        <dsp:cNvPr id="0" name=""/>
        <dsp:cNvSpPr/>
      </dsp:nvSpPr>
      <dsp:spPr>
        <a:xfrm>
          <a:off x="5009402" y="4074873"/>
          <a:ext cx="227339" cy="216595"/>
        </a:xfrm>
        <a:custGeom>
          <a:avLst/>
          <a:gdLst/>
          <a:ahLst/>
          <a:cxnLst/>
          <a:rect l="0" t="0" r="0" b="0"/>
          <a:pathLst>
            <a:path>
              <a:moveTo>
                <a:pt x="0" y="216595"/>
              </a:moveTo>
              <a:lnTo>
                <a:pt x="113669" y="216595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115222" y="4175321"/>
        <a:ext cx="15700" cy="15700"/>
      </dsp:txXfrm>
    </dsp:sp>
    <dsp:sp modelId="{916D5898-21CA-46BE-96E7-0426E3EE5A94}">
      <dsp:nvSpPr>
        <dsp:cNvPr id="0" name=""/>
        <dsp:cNvSpPr/>
      </dsp:nvSpPr>
      <dsp:spPr>
        <a:xfrm>
          <a:off x="5009402" y="3641681"/>
          <a:ext cx="227339" cy="649787"/>
        </a:xfrm>
        <a:custGeom>
          <a:avLst/>
          <a:gdLst/>
          <a:ahLst/>
          <a:cxnLst/>
          <a:rect l="0" t="0" r="0" b="0"/>
          <a:pathLst>
            <a:path>
              <a:moveTo>
                <a:pt x="0" y="649787"/>
              </a:moveTo>
              <a:lnTo>
                <a:pt x="113669" y="649787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105861" y="3949365"/>
        <a:ext cx="34420" cy="34420"/>
      </dsp:txXfrm>
    </dsp:sp>
    <dsp:sp modelId="{2C98B9E6-7C72-43C0-AA2A-C39E12C88203}">
      <dsp:nvSpPr>
        <dsp:cNvPr id="0" name=""/>
        <dsp:cNvSpPr/>
      </dsp:nvSpPr>
      <dsp:spPr>
        <a:xfrm>
          <a:off x="3300050" y="3208489"/>
          <a:ext cx="227339" cy="1082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9" y="0"/>
              </a:lnTo>
              <a:lnTo>
                <a:pt x="113669" y="1082979"/>
              </a:lnTo>
              <a:lnTo>
                <a:pt x="227339" y="108297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86055" y="3722315"/>
        <a:ext cx="55329" cy="55329"/>
      </dsp:txXfrm>
    </dsp:sp>
    <dsp:sp modelId="{E81A8377-7520-44B1-A4FE-3292AECE7860}">
      <dsp:nvSpPr>
        <dsp:cNvPr id="0" name=""/>
        <dsp:cNvSpPr/>
      </dsp:nvSpPr>
      <dsp:spPr>
        <a:xfrm>
          <a:off x="3300050" y="2991893"/>
          <a:ext cx="227339" cy="216595"/>
        </a:xfrm>
        <a:custGeom>
          <a:avLst/>
          <a:gdLst/>
          <a:ahLst/>
          <a:cxnLst/>
          <a:rect l="0" t="0" r="0" b="0"/>
          <a:pathLst>
            <a:path>
              <a:moveTo>
                <a:pt x="0" y="216595"/>
              </a:moveTo>
              <a:lnTo>
                <a:pt x="113669" y="216595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05870" y="3092341"/>
        <a:ext cx="15700" cy="15700"/>
      </dsp:txXfrm>
    </dsp:sp>
    <dsp:sp modelId="{BD8C646B-3840-4839-85B3-F3169A81F8FD}">
      <dsp:nvSpPr>
        <dsp:cNvPr id="0" name=""/>
        <dsp:cNvSpPr/>
      </dsp:nvSpPr>
      <dsp:spPr>
        <a:xfrm>
          <a:off x="5009402" y="2558702"/>
          <a:ext cx="227339" cy="649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9" y="0"/>
              </a:lnTo>
              <a:lnTo>
                <a:pt x="113669" y="649787"/>
              </a:lnTo>
              <a:lnTo>
                <a:pt x="227339" y="649787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05861" y="2866385"/>
        <a:ext cx="34420" cy="34420"/>
      </dsp:txXfrm>
    </dsp:sp>
    <dsp:sp modelId="{BCFE1293-2AB8-4B5F-AC6F-6CD6B16F0352}">
      <dsp:nvSpPr>
        <dsp:cNvPr id="0" name=""/>
        <dsp:cNvSpPr/>
      </dsp:nvSpPr>
      <dsp:spPr>
        <a:xfrm>
          <a:off x="5009402" y="2558702"/>
          <a:ext cx="227339" cy="216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9" y="0"/>
              </a:lnTo>
              <a:lnTo>
                <a:pt x="113669" y="216595"/>
              </a:lnTo>
              <a:lnTo>
                <a:pt x="227339" y="21659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115222" y="2659149"/>
        <a:ext cx="15700" cy="15700"/>
      </dsp:txXfrm>
    </dsp:sp>
    <dsp:sp modelId="{14B0F3A7-30E9-4507-9A2F-6912A18908FE}">
      <dsp:nvSpPr>
        <dsp:cNvPr id="0" name=""/>
        <dsp:cNvSpPr/>
      </dsp:nvSpPr>
      <dsp:spPr>
        <a:xfrm>
          <a:off x="5009402" y="2342106"/>
          <a:ext cx="227339" cy="216595"/>
        </a:xfrm>
        <a:custGeom>
          <a:avLst/>
          <a:gdLst/>
          <a:ahLst/>
          <a:cxnLst/>
          <a:rect l="0" t="0" r="0" b="0"/>
          <a:pathLst>
            <a:path>
              <a:moveTo>
                <a:pt x="0" y="216595"/>
              </a:moveTo>
              <a:lnTo>
                <a:pt x="113669" y="216595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115222" y="2442553"/>
        <a:ext cx="15700" cy="15700"/>
      </dsp:txXfrm>
    </dsp:sp>
    <dsp:sp modelId="{19A678C1-77FC-43B2-B88A-135B06A11D8A}">
      <dsp:nvSpPr>
        <dsp:cNvPr id="0" name=""/>
        <dsp:cNvSpPr/>
      </dsp:nvSpPr>
      <dsp:spPr>
        <a:xfrm>
          <a:off x="5009402" y="1908914"/>
          <a:ext cx="227339" cy="649787"/>
        </a:xfrm>
        <a:custGeom>
          <a:avLst/>
          <a:gdLst/>
          <a:ahLst/>
          <a:cxnLst/>
          <a:rect l="0" t="0" r="0" b="0"/>
          <a:pathLst>
            <a:path>
              <a:moveTo>
                <a:pt x="0" y="649787"/>
              </a:moveTo>
              <a:lnTo>
                <a:pt x="113669" y="649787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105861" y="2216597"/>
        <a:ext cx="34420" cy="34420"/>
      </dsp:txXfrm>
    </dsp:sp>
    <dsp:sp modelId="{3A826F1C-EF99-4815-856C-9889ED8285F8}">
      <dsp:nvSpPr>
        <dsp:cNvPr id="0" name=""/>
        <dsp:cNvSpPr/>
      </dsp:nvSpPr>
      <dsp:spPr>
        <a:xfrm>
          <a:off x="3300050" y="2558702"/>
          <a:ext cx="227339" cy="649787"/>
        </a:xfrm>
        <a:custGeom>
          <a:avLst/>
          <a:gdLst/>
          <a:ahLst/>
          <a:cxnLst/>
          <a:rect l="0" t="0" r="0" b="0"/>
          <a:pathLst>
            <a:path>
              <a:moveTo>
                <a:pt x="0" y="649787"/>
              </a:moveTo>
              <a:lnTo>
                <a:pt x="113669" y="649787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96510" y="2866385"/>
        <a:ext cx="34420" cy="34420"/>
      </dsp:txXfrm>
    </dsp:sp>
    <dsp:sp modelId="{096581F6-AEF6-41F8-9A55-3267FEDEE378}">
      <dsp:nvSpPr>
        <dsp:cNvPr id="0" name=""/>
        <dsp:cNvSpPr/>
      </dsp:nvSpPr>
      <dsp:spPr>
        <a:xfrm>
          <a:off x="5009402" y="1259126"/>
          <a:ext cx="227339" cy="216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9" y="0"/>
              </a:lnTo>
              <a:lnTo>
                <a:pt x="113669" y="216595"/>
              </a:lnTo>
              <a:lnTo>
                <a:pt x="227339" y="21659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115222" y="1359574"/>
        <a:ext cx="15700" cy="15700"/>
      </dsp:txXfrm>
    </dsp:sp>
    <dsp:sp modelId="{AC793641-CFE6-4089-969B-E6C2717EB5AF}">
      <dsp:nvSpPr>
        <dsp:cNvPr id="0" name=""/>
        <dsp:cNvSpPr/>
      </dsp:nvSpPr>
      <dsp:spPr>
        <a:xfrm>
          <a:off x="5009402" y="1042530"/>
          <a:ext cx="227339" cy="216595"/>
        </a:xfrm>
        <a:custGeom>
          <a:avLst/>
          <a:gdLst/>
          <a:ahLst/>
          <a:cxnLst/>
          <a:rect l="0" t="0" r="0" b="0"/>
          <a:pathLst>
            <a:path>
              <a:moveTo>
                <a:pt x="0" y="216595"/>
              </a:moveTo>
              <a:lnTo>
                <a:pt x="113669" y="216595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115222" y="1142978"/>
        <a:ext cx="15700" cy="15700"/>
      </dsp:txXfrm>
    </dsp:sp>
    <dsp:sp modelId="{9BD0747B-A401-44E5-B2C0-1E96DF885DED}">
      <dsp:nvSpPr>
        <dsp:cNvPr id="0" name=""/>
        <dsp:cNvSpPr/>
      </dsp:nvSpPr>
      <dsp:spPr>
        <a:xfrm>
          <a:off x="3300050" y="1259126"/>
          <a:ext cx="227339" cy="1949363"/>
        </a:xfrm>
        <a:custGeom>
          <a:avLst/>
          <a:gdLst/>
          <a:ahLst/>
          <a:cxnLst/>
          <a:rect l="0" t="0" r="0" b="0"/>
          <a:pathLst>
            <a:path>
              <a:moveTo>
                <a:pt x="0" y="1949363"/>
              </a:moveTo>
              <a:lnTo>
                <a:pt x="113669" y="1949363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64656" y="2184743"/>
        <a:ext cx="98128" cy="98128"/>
      </dsp:txXfrm>
    </dsp:sp>
    <dsp:sp modelId="{1E168039-E01B-4827-8A37-50B45737E519}">
      <dsp:nvSpPr>
        <dsp:cNvPr id="0" name=""/>
        <dsp:cNvSpPr/>
      </dsp:nvSpPr>
      <dsp:spPr>
        <a:xfrm>
          <a:off x="1590699" y="1692318"/>
          <a:ext cx="227339" cy="1516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9" y="0"/>
              </a:lnTo>
              <a:lnTo>
                <a:pt x="113669" y="1516171"/>
              </a:lnTo>
              <a:lnTo>
                <a:pt x="227339" y="151617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666040" y="2412076"/>
        <a:ext cx="76656" cy="76656"/>
      </dsp:txXfrm>
    </dsp:sp>
    <dsp:sp modelId="{D8568FFC-8D5B-45E8-AC43-97654DDACC21}">
      <dsp:nvSpPr>
        <dsp:cNvPr id="0" name=""/>
        <dsp:cNvSpPr/>
      </dsp:nvSpPr>
      <dsp:spPr>
        <a:xfrm>
          <a:off x="3300050" y="563618"/>
          <a:ext cx="2273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7339" y="4572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408037" y="603654"/>
        <a:ext cx="11366" cy="11366"/>
      </dsp:txXfrm>
    </dsp:sp>
    <dsp:sp modelId="{D86E0BD4-C66E-48CD-9BB8-60781C0F07AD}">
      <dsp:nvSpPr>
        <dsp:cNvPr id="0" name=""/>
        <dsp:cNvSpPr/>
      </dsp:nvSpPr>
      <dsp:spPr>
        <a:xfrm>
          <a:off x="1590699" y="609338"/>
          <a:ext cx="227339" cy="1082979"/>
        </a:xfrm>
        <a:custGeom>
          <a:avLst/>
          <a:gdLst/>
          <a:ahLst/>
          <a:cxnLst/>
          <a:rect l="0" t="0" r="0" b="0"/>
          <a:pathLst>
            <a:path>
              <a:moveTo>
                <a:pt x="0" y="1082979"/>
              </a:moveTo>
              <a:lnTo>
                <a:pt x="113669" y="1082979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676704" y="1123163"/>
        <a:ext cx="55329" cy="55329"/>
      </dsp:txXfrm>
    </dsp:sp>
    <dsp:sp modelId="{DC233C31-878C-4595-A0ED-0E55ABFBA433}">
      <dsp:nvSpPr>
        <dsp:cNvPr id="0" name=""/>
        <dsp:cNvSpPr/>
      </dsp:nvSpPr>
      <dsp:spPr>
        <a:xfrm>
          <a:off x="1590699" y="176146"/>
          <a:ext cx="227339" cy="1516171"/>
        </a:xfrm>
        <a:custGeom>
          <a:avLst/>
          <a:gdLst/>
          <a:ahLst/>
          <a:cxnLst/>
          <a:rect l="0" t="0" r="0" b="0"/>
          <a:pathLst>
            <a:path>
              <a:moveTo>
                <a:pt x="0" y="1516171"/>
              </a:moveTo>
              <a:lnTo>
                <a:pt x="113669" y="1516171"/>
              </a:lnTo>
              <a:lnTo>
                <a:pt x="113669" y="0"/>
              </a:lnTo>
              <a:lnTo>
                <a:pt x="227339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666040" y="895904"/>
        <a:ext cx="76656" cy="76656"/>
      </dsp:txXfrm>
    </dsp:sp>
    <dsp:sp modelId="{B0686F79-7378-4061-99F5-D173BB1807C4}">
      <dsp:nvSpPr>
        <dsp:cNvPr id="0" name=""/>
        <dsp:cNvSpPr/>
      </dsp:nvSpPr>
      <dsp:spPr>
        <a:xfrm rot="16200000">
          <a:off x="505439" y="1519041"/>
          <a:ext cx="1823966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Fabric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05439" y="1519041"/>
        <a:ext cx="1823966" cy="346553"/>
      </dsp:txXfrm>
    </dsp:sp>
    <dsp:sp modelId="{F66E87B4-A95E-4BF3-8643-C44BFACD6F01}">
      <dsp:nvSpPr>
        <dsp:cNvPr id="0" name=""/>
        <dsp:cNvSpPr/>
      </dsp:nvSpPr>
      <dsp:spPr>
        <a:xfrm>
          <a:off x="1818038" y="2869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Passive EP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818038" y="2869"/>
        <a:ext cx="1482012" cy="346553"/>
      </dsp:txXfrm>
    </dsp:sp>
    <dsp:sp modelId="{B3F31B12-5FF1-4D55-9F69-94365F0D7010}">
      <dsp:nvSpPr>
        <dsp:cNvPr id="0" name=""/>
        <dsp:cNvSpPr/>
      </dsp:nvSpPr>
      <dsp:spPr>
        <a:xfrm>
          <a:off x="1818038" y="436061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EQ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818038" y="436061"/>
        <a:ext cx="1482012" cy="346553"/>
      </dsp:txXfrm>
    </dsp:sp>
    <dsp:sp modelId="{E9D8E07D-FE47-4851-9ABF-D95AE8A61439}">
      <dsp:nvSpPr>
        <dsp:cNvPr id="0" name=""/>
        <dsp:cNvSpPr/>
      </dsp:nvSpPr>
      <dsp:spPr>
        <a:xfrm>
          <a:off x="3527390" y="436061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527390" y="436061"/>
        <a:ext cx="1482012" cy="346553"/>
      </dsp:txXfrm>
    </dsp:sp>
    <dsp:sp modelId="{8025F1B9-860F-4C47-8F26-DFA59C26A51C}">
      <dsp:nvSpPr>
        <dsp:cNvPr id="0" name=""/>
        <dsp:cNvSpPr/>
      </dsp:nvSpPr>
      <dsp:spPr>
        <a:xfrm>
          <a:off x="1818038" y="3035213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Domain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818038" y="3035213"/>
        <a:ext cx="1482012" cy="346553"/>
      </dsp:txXfrm>
    </dsp:sp>
    <dsp:sp modelId="{C03A8250-EB24-4A69-A768-BCFD6C5FF7E6}">
      <dsp:nvSpPr>
        <dsp:cNvPr id="0" name=""/>
        <dsp:cNvSpPr/>
      </dsp:nvSpPr>
      <dsp:spPr>
        <a:xfrm>
          <a:off x="3527390" y="1085849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AV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527390" y="1085849"/>
        <a:ext cx="1482012" cy="346553"/>
      </dsp:txXfrm>
    </dsp:sp>
    <dsp:sp modelId="{40E8FCAE-4606-49D3-929D-55BC5D7B0B60}">
      <dsp:nvSpPr>
        <dsp:cNvPr id="0" name=""/>
        <dsp:cNvSpPr/>
      </dsp:nvSpPr>
      <dsp:spPr>
        <a:xfrm>
          <a:off x="5236741" y="869253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Map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869253"/>
        <a:ext cx="1482012" cy="346553"/>
      </dsp:txXfrm>
    </dsp:sp>
    <dsp:sp modelId="{79E788CB-C849-4510-8E41-F1619A2A5763}">
      <dsp:nvSpPr>
        <dsp:cNvPr id="0" name=""/>
        <dsp:cNvSpPr/>
      </dsp:nvSpPr>
      <dsp:spPr>
        <a:xfrm>
          <a:off x="5236741" y="1302445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Index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1302445"/>
        <a:ext cx="1482012" cy="346553"/>
      </dsp:txXfrm>
    </dsp:sp>
    <dsp:sp modelId="{156C7A62-E621-4C9E-8725-6411FD80C7C2}">
      <dsp:nvSpPr>
        <dsp:cNvPr id="0" name=""/>
        <dsp:cNvSpPr/>
      </dsp:nvSpPr>
      <dsp:spPr>
        <a:xfrm>
          <a:off x="3527390" y="2385425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Active EP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527390" y="2385425"/>
        <a:ext cx="1482012" cy="346553"/>
      </dsp:txXfrm>
    </dsp:sp>
    <dsp:sp modelId="{7691E741-F8B2-4993-AF00-EC2226E6F472}">
      <dsp:nvSpPr>
        <dsp:cNvPr id="0" name=""/>
        <dsp:cNvSpPr/>
      </dsp:nvSpPr>
      <dsp:spPr>
        <a:xfrm>
          <a:off x="5236741" y="1735637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Msg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1735637"/>
        <a:ext cx="1482012" cy="346553"/>
      </dsp:txXfrm>
    </dsp:sp>
    <dsp:sp modelId="{201FCAFE-9525-48CA-A634-861142B277BA}">
      <dsp:nvSpPr>
        <dsp:cNvPr id="0" name=""/>
        <dsp:cNvSpPr/>
      </dsp:nvSpPr>
      <dsp:spPr>
        <a:xfrm>
          <a:off x="5236741" y="2168829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Datagram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2168829"/>
        <a:ext cx="1482012" cy="346553"/>
      </dsp:txXfrm>
    </dsp:sp>
    <dsp:sp modelId="{EF5DFBAD-D176-457A-BC4E-9B9F0FDE4C98}">
      <dsp:nvSpPr>
        <dsp:cNvPr id="0" name=""/>
        <dsp:cNvSpPr/>
      </dsp:nvSpPr>
      <dsp:spPr>
        <a:xfrm>
          <a:off x="5236741" y="2602021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RDM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2602021"/>
        <a:ext cx="1482012" cy="346553"/>
      </dsp:txXfrm>
    </dsp:sp>
    <dsp:sp modelId="{0BACB3D9-51CB-4E26-A521-A75B63B82B0B}">
      <dsp:nvSpPr>
        <dsp:cNvPr id="0" name=""/>
        <dsp:cNvSpPr/>
      </dsp:nvSpPr>
      <dsp:spPr>
        <a:xfrm>
          <a:off x="5236741" y="3035213"/>
          <a:ext cx="1435044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Dispatch EP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3035213"/>
        <a:ext cx="1435044" cy="346553"/>
      </dsp:txXfrm>
    </dsp:sp>
    <dsp:sp modelId="{958F1ACC-33F0-4103-983D-21946F44384E}">
      <dsp:nvSpPr>
        <dsp:cNvPr id="0" name=""/>
        <dsp:cNvSpPr/>
      </dsp:nvSpPr>
      <dsp:spPr>
        <a:xfrm>
          <a:off x="3527390" y="2818617"/>
          <a:ext cx="1434316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EQ Group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527390" y="2818617"/>
        <a:ext cx="1434316" cy="346553"/>
      </dsp:txXfrm>
    </dsp:sp>
    <dsp:sp modelId="{B115F1EF-5C03-4E70-961A-6D3BB4964A7D}">
      <dsp:nvSpPr>
        <dsp:cNvPr id="0" name=""/>
        <dsp:cNvSpPr/>
      </dsp:nvSpPr>
      <dsp:spPr>
        <a:xfrm>
          <a:off x="3527390" y="4118193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EQ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527390" y="4118193"/>
        <a:ext cx="1482012" cy="346553"/>
      </dsp:txXfrm>
    </dsp:sp>
    <dsp:sp modelId="{0AA46D22-764F-45F8-AAA6-3EF1A74ACEF9}">
      <dsp:nvSpPr>
        <dsp:cNvPr id="0" name=""/>
        <dsp:cNvSpPr/>
      </dsp:nvSpPr>
      <dsp:spPr>
        <a:xfrm>
          <a:off x="5236741" y="3468405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CQ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3468405"/>
        <a:ext cx="1482012" cy="346553"/>
      </dsp:txXfrm>
    </dsp:sp>
    <dsp:sp modelId="{38958827-4426-4032-933D-7B8F4F8EEF45}">
      <dsp:nvSpPr>
        <dsp:cNvPr id="0" name=""/>
        <dsp:cNvSpPr/>
      </dsp:nvSpPr>
      <dsp:spPr>
        <a:xfrm>
          <a:off x="5236741" y="3901597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3901597"/>
        <a:ext cx="1482012" cy="346553"/>
      </dsp:txXfrm>
    </dsp:sp>
    <dsp:sp modelId="{D760E36C-D470-4EF6-90B9-FF14D3AD4D17}">
      <dsp:nvSpPr>
        <dsp:cNvPr id="0" name=""/>
        <dsp:cNvSpPr/>
      </dsp:nvSpPr>
      <dsp:spPr>
        <a:xfrm>
          <a:off x="5236741" y="4334788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AV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4334788"/>
        <a:ext cx="1482012" cy="346553"/>
      </dsp:txXfrm>
    </dsp:sp>
    <dsp:sp modelId="{60D13A57-77C9-4D46-B4CC-890053FAB643}">
      <dsp:nvSpPr>
        <dsp:cNvPr id="0" name=""/>
        <dsp:cNvSpPr/>
      </dsp:nvSpPr>
      <dsp:spPr>
        <a:xfrm>
          <a:off x="5236741" y="4767980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Domain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236741" y="4767980"/>
        <a:ext cx="1482012" cy="346553"/>
      </dsp:txXfrm>
    </dsp:sp>
    <dsp:sp modelId="{703F6492-7CAC-453B-9FB0-16C00D8EFBB9}">
      <dsp:nvSpPr>
        <dsp:cNvPr id="0" name=""/>
        <dsp:cNvSpPr/>
      </dsp:nvSpPr>
      <dsp:spPr>
        <a:xfrm>
          <a:off x="3527390" y="4551384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Counter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527390" y="4551384"/>
        <a:ext cx="1482012" cy="346553"/>
      </dsp:txXfrm>
    </dsp:sp>
    <dsp:sp modelId="{CA69A1ED-D6B7-4432-8A1F-7F571F677916}">
      <dsp:nvSpPr>
        <dsp:cNvPr id="0" name=""/>
        <dsp:cNvSpPr/>
      </dsp:nvSpPr>
      <dsp:spPr>
        <a:xfrm>
          <a:off x="3527390" y="4984576"/>
          <a:ext cx="1482012" cy="3465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527390" y="4984576"/>
        <a:ext cx="1482012" cy="3465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3CB6E-6202-45E1-87ED-B260F4EB29EB}">
      <dsp:nvSpPr>
        <dsp:cNvPr id="0" name=""/>
        <dsp:cNvSpPr/>
      </dsp:nvSpPr>
      <dsp:spPr>
        <a:xfrm>
          <a:off x="632956" y="2057400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7601" y="0"/>
              </a:lnTo>
              <a:lnTo>
                <a:pt x="207601" y="791164"/>
              </a:lnTo>
              <a:lnTo>
                <a:pt x="415203" y="79116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18220" y="2430644"/>
        <a:ext cx="44674" cy="44674"/>
      </dsp:txXfrm>
    </dsp:sp>
    <dsp:sp modelId="{B0135E6F-D45E-4F46-B5FB-6AE6992B175C}">
      <dsp:nvSpPr>
        <dsp:cNvPr id="0" name=""/>
        <dsp:cNvSpPr/>
      </dsp:nvSpPr>
      <dsp:spPr>
        <a:xfrm>
          <a:off x="632956" y="2011680"/>
          <a:ext cx="415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203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30177" y="2047019"/>
        <a:ext cx="20760" cy="20760"/>
      </dsp:txXfrm>
    </dsp:sp>
    <dsp:sp modelId="{1E168039-E01B-4827-8A37-50B45737E519}">
      <dsp:nvSpPr>
        <dsp:cNvPr id="0" name=""/>
        <dsp:cNvSpPr/>
      </dsp:nvSpPr>
      <dsp:spPr>
        <a:xfrm>
          <a:off x="632956" y="1266235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791164"/>
              </a:moveTo>
              <a:lnTo>
                <a:pt x="207601" y="791164"/>
              </a:lnTo>
              <a:lnTo>
                <a:pt x="207601" y="0"/>
              </a:lnTo>
              <a:lnTo>
                <a:pt x="41520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18220" y="1639480"/>
        <a:ext cx="44674" cy="44674"/>
      </dsp:txXfrm>
    </dsp:sp>
    <dsp:sp modelId="{DF8A4F6F-34EB-4ABF-8977-DEB8EB6D9176}">
      <dsp:nvSpPr>
        <dsp:cNvPr id="0" name=""/>
        <dsp:cNvSpPr/>
      </dsp:nvSpPr>
      <dsp:spPr>
        <a:xfrm rot="16200000">
          <a:off x="-1349119" y="1740934"/>
          <a:ext cx="3331219" cy="63293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Fabric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349119" y="1740934"/>
        <a:ext cx="3331219" cy="632931"/>
      </dsp:txXfrm>
    </dsp:sp>
    <dsp:sp modelId="{8025F1B9-860F-4C47-8F26-DFA59C26A51C}">
      <dsp:nvSpPr>
        <dsp:cNvPr id="0" name=""/>
        <dsp:cNvSpPr/>
      </dsp:nvSpPr>
      <dsp:spPr>
        <a:xfrm>
          <a:off x="1048159" y="949769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Passive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949769"/>
        <a:ext cx="2076016" cy="632931"/>
      </dsp:txXfrm>
    </dsp:sp>
    <dsp:sp modelId="{1F7A96D0-BC8B-472E-8A96-018F275720E6}">
      <dsp:nvSpPr>
        <dsp:cNvPr id="0" name=""/>
        <dsp:cNvSpPr/>
      </dsp:nvSpPr>
      <dsp:spPr>
        <a:xfrm>
          <a:off x="1048159" y="1740934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1740934"/>
        <a:ext cx="2076016" cy="632931"/>
      </dsp:txXfrm>
    </dsp:sp>
    <dsp:sp modelId="{3AFBC9CB-EDFB-4CD1-ACD0-2C728C797AC5}">
      <dsp:nvSpPr>
        <dsp:cNvPr id="0" name=""/>
        <dsp:cNvSpPr/>
      </dsp:nvSpPr>
      <dsp:spPr>
        <a:xfrm>
          <a:off x="1048159" y="2532098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/>
        </a:p>
      </dsp:txBody>
      <dsp:txXfrm>
        <a:off x="1048159" y="2532098"/>
        <a:ext cx="2076016" cy="6329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3CB6E-6202-45E1-87ED-B260F4EB29EB}">
      <dsp:nvSpPr>
        <dsp:cNvPr id="0" name=""/>
        <dsp:cNvSpPr/>
      </dsp:nvSpPr>
      <dsp:spPr>
        <a:xfrm>
          <a:off x="632956" y="2057400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7601" y="0"/>
              </a:lnTo>
              <a:lnTo>
                <a:pt x="207601" y="791164"/>
              </a:lnTo>
              <a:lnTo>
                <a:pt x="415203" y="79116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18220" y="2430644"/>
        <a:ext cx="44674" cy="44674"/>
      </dsp:txXfrm>
    </dsp:sp>
    <dsp:sp modelId="{B0135E6F-D45E-4F46-B5FB-6AE6992B175C}">
      <dsp:nvSpPr>
        <dsp:cNvPr id="0" name=""/>
        <dsp:cNvSpPr/>
      </dsp:nvSpPr>
      <dsp:spPr>
        <a:xfrm>
          <a:off x="632956" y="2011680"/>
          <a:ext cx="415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203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30177" y="2047019"/>
        <a:ext cx="20760" cy="20760"/>
      </dsp:txXfrm>
    </dsp:sp>
    <dsp:sp modelId="{1E168039-E01B-4827-8A37-50B45737E519}">
      <dsp:nvSpPr>
        <dsp:cNvPr id="0" name=""/>
        <dsp:cNvSpPr/>
      </dsp:nvSpPr>
      <dsp:spPr>
        <a:xfrm>
          <a:off x="632956" y="1266235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791164"/>
              </a:moveTo>
              <a:lnTo>
                <a:pt x="207601" y="791164"/>
              </a:lnTo>
              <a:lnTo>
                <a:pt x="207601" y="0"/>
              </a:lnTo>
              <a:lnTo>
                <a:pt x="41520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18220" y="1639480"/>
        <a:ext cx="44674" cy="44674"/>
      </dsp:txXfrm>
    </dsp:sp>
    <dsp:sp modelId="{DF8A4F6F-34EB-4ABF-8977-DEB8EB6D9176}">
      <dsp:nvSpPr>
        <dsp:cNvPr id="0" name=""/>
        <dsp:cNvSpPr/>
      </dsp:nvSpPr>
      <dsp:spPr>
        <a:xfrm rot="16200000">
          <a:off x="-1349119" y="1740934"/>
          <a:ext cx="3331219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Fabric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349119" y="1740934"/>
        <a:ext cx="3331219" cy="632931"/>
      </dsp:txXfrm>
    </dsp:sp>
    <dsp:sp modelId="{8025F1B9-860F-4C47-8F26-DFA59C26A51C}">
      <dsp:nvSpPr>
        <dsp:cNvPr id="0" name=""/>
        <dsp:cNvSpPr/>
      </dsp:nvSpPr>
      <dsp:spPr>
        <a:xfrm>
          <a:off x="1048159" y="949769"/>
          <a:ext cx="2076016" cy="63293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Passive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949769"/>
        <a:ext cx="2076016" cy="632931"/>
      </dsp:txXfrm>
    </dsp:sp>
    <dsp:sp modelId="{1F7A96D0-BC8B-472E-8A96-018F275720E6}">
      <dsp:nvSpPr>
        <dsp:cNvPr id="0" name=""/>
        <dsp:cNvSpPr/>
      </dsp:nvSpPr>
      <dsp:spPr>
        <a:xfrm>
          <a:off x="1048159" y="1740934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1740934"/>
        <a:ext cx="2076016" cy="632931"/>
      </dsp:txXfrm>
    </dsp:sp>
    <dsp:sp modelId="{3AFBC9CB-EDFB-4CD1-ACD0-2C728C797AC5}">
      <dsp:nvSpPr>
        <dsp:cNvPr id="0" name=""/>
        <dsp:cNvSpPr/>
      </dsp:nvSpPr>
      <dsp:spPr>
        <a:xfrm>
          <a:off x="1048159" y="2532098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/>
        </a:p>
      </dsp:txBody>
      <dsp:txXfrm>
        <a:off x="1048159" y="2532098"/>
        <a:ext cx="2076016" cy="6329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3CB6E-6202-45E1-87ED-B260F4EB29EB}">
      <dsp:nvSpPr>
        <dsp:cNvPr id="0" name=""/>
        <dsp:cNvSpPr/>
      </dsp:nvSpPr>
      <dsp:spPr>
        <a:xfrm>
          <a:off x="632956" y="2057400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7601" y="0"/>
              </a:lnTo>
              <a:lnTo>
                <a:pt x="207601" y="791164"/>
              </a:lnTo>
              <a:lnTo>
                <a:pt x="415203" y="79116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18220" y="2430644"/>
        <a:ext cx="44674" cy="44674"/>
      </dsp:txXfrm>
    </dsp:sp>
    <dsp:sp modelId="{B0135E6F-D45E-4F46-B5FB-6AE6992B175C}">
      <dsp:nvSpPr>
        <dsp:cNvPr id="0" name=""/>
        <dsp:cNvSpPr/>
      </dsp:nvSpPr>
      <dsp:spPr>
        <a:xfrm>
          <a:off x="632956" y="2011680"/>
          <a:ext cx="415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203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30177" y="2047019"/>
        <a:ext cx="20760" cy="20760"/>
      </dsp:txXfrm>
    </dsp:sp>
    <dsp:sp modelId="{1E168039-E01B-4827-8A37-50B45737E519}">
      <dsp:nvSpPr>
        <dsp:cNvPr id="0" name=""/>
        <dsp:cNvSpPr/>
      </dsp:nvSpPr>
      <dsp:spPr>
        <a:xfrm>
          <a:off x="632956" y="1266235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791164"/>
              </a:moveTo>
              <a:lnTo>
                <a:pt x="207601" y="791164"/>
              </a:lnTo>
              <a:lnTo>
                <a:pt x="207601" y="0"/>
              </a:lnTo>
              <a:lnTo>
                <a:pt x="41520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18220" y="1639480"/>
        <a:ext cx="44674" cy="44674"/>
      </dsp:txXfrm>
    </dsp:sp>
    <dsp:sp modelId="{DF8A4F6F-34EB-4ABF-8977-DEB8EB6D9176}">
      <dsp:nvSpPr>
        <dsp:cNvPr id="0" name=""/>
        <dsp:cNvSpPr/>
      </dsp:nvSpPr>
      <dsp:spPr>
        <a:xfrm rot="16200000">
          <a:off x="-1349119" y="1740934"/>
          <a:ext cx="3331219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Fabric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349119" y="1740934"/>
        <a:ext cx="3331219" cy="632931"/>
      </dsp:txXfrm>
    </dsp:sp>
    <dsp:sp modelId="{8025F1B9-860F-4C47-8F26-DFA59C26A51C}">
      <dsp:nvSpPr>
        <dsp:cNvPr id="0" name=""/>
        <dsp:cNvSpPr/>
      </dsp:nvSpPr>
      <dsp:spPr>
        <a:xfrm>
          <a:off x="1048159" y="949769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Passive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949769"/>
        <a:ext cx="2076016" cy="632931"/>
      </dsp:txXfrm>
    </dsp:sp>
    <dsp:sp modelId="{1F7A96D0-BC8B-472E-8A96-018F275720E6}">
      <dsp:nvSpPr>
        <dsp:cNvPr id="0" name=""/>
        <dsp:cNvSpPr/>
      </dsp:nvSpPr>
      <dsp:spPr>
        <a:xfrm>
          <a:off x="1048159" y="1740934"/>
          <a:ext cx="2076016" cy="63293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1740934"/>
        <a:ext cx="2076016" cy="632931"/>
      </dsp:txXfrm>
    </dsp:sp>
    <dsp:sp modelId="{3AFBC9CB-EDFB-4CD1-ACD0-2C728C797AC5}">
      <dsp:nvSpPr>
        <dsp:cNvPr id="0" name=""/>
        <dsp:cNvSpPr/>
      </dsp:nvSpPr>
      <dsp:spPr>
        <a:xfrm>
          <a:off x="1048159" y="2532098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/>
        </a:p>
      </dsp:txBody>
      <dsp:txXfrm>
        <a:off x="1048159" y="2532098"/>
        <a:ext cx="2076016" cy="6329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3CB6E-6202-45E1-87ED-B260F4EB29EB}">
      <dsp:nvSpPr>
        <dsp:cNvPr id="0" name=""/>
        <dsp:cNvSpPr/>
      </dsp:nvSpPr>
      <dsp:spPr>
        <a:xfrm>
          <a:off x="632956" y="2057400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7601" y="0"/>
              </a:lnTo>
              <a:lnTo>
                <a:pt x="207601" y="791164"/>
              </a:lnTo>
              <a:lnTo>
                <a:pt x="415203" y="79116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18220" y="2430644"/>
        <a:ext cx="44674" cy="44674"/>
      </dsp:txXfrm>
    </dsp:sp>
    <dsp:sp modelId="{B0135E6F-D45E-4F46-B5FB-6AE6992B175C}">
      <dsp:nvSpPr>
        <dsp:cNvPr id="0" name=""/>
        <dsp:cNvSpPr/>
      </dsp:nvSpPr>
      <dsp:spPr>
        <a:xfrm>
          <a:off x="632956" y="2011680"/>
          <a:ext cx="415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203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30177" y="2047019"/>
        <a:ext cx="20760" cy="20760"/>
      </dsp:txXfrm>
    </dsp:sp>
    <dsp:sp modelId="{1E168039-E01B-4827-8A37-50B45737E519}">
      <dsp:nvSpPr>
        <dsp:cNvPr id="0" name=""/>
        <dsp:cNvSpPr/>
      </dsp:nvSpPr>
      <dsp:spPr>
        <a:xfrm>
          <a:off x="632956" y="1266235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791164"/>
              </a:moveTo>
              <a:lnTo>
                <a:pt x="207601" y="791164"/>
              </a:lnTo>
              <a:lnTo>
                <a:pt x="207601" y="0"/>
              </a:lnTo>
              <a:lnTo>
                <a:pt x="41520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18220" y="1639480"/>
        <a:ext cx="44674" cy="44674"/>
      </dsp:txXfrm>
    </dsp:sp>
    <dsp:sp modelId="{DF8A4F6F-34EB-4ABF-8977-DEB8EB6D9176}">
      <dsp:nvSpPr>
        <dsp:cNvPr id="0" name=""/>
        <dsp:cNvSpPr/>
      </dsp:nvSpPr>
      <dsp:spPr>
        <a:xfrm rot="16200000">
          <a:off x="-1349119" y="1740934"/>
          <a:ext cx="3331219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Fabric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349119" y="1740934"/>
        <a:ext cx="3331219" cy="632931"/>
      </dsp:txXfrm>
    </dsp:sp>
    <dsp:sp modelId="{8025F1B9-860F-4C47-8F26-DFA59C26A51C}">
      <dsp:nvSpPr>
        <dsp:cNvPr id="0" name=""/>
        <dsp:cNvSpPr/>
      </dsp:nvSpPr>
      <dsp:spPr>
        <a:xfrm>
          <a:off x="1048159" y="949769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Passive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949769"/>
        <a:ext cx="2076016" cy="632931"/>
      </dsp:txXfrm>
    </dsp:sp>
    <dsp:sp modelId="{1F7A96D0-BC8B-472E-8A96-018F275720E6}">
      <dsp:nvSpPr>
        <dsp:cNvPr id="0" name=""/>
        <dsp:cNvSpPr/>
      </dsp:nvSpPr>
      <dsp:spPr>
        <a:xfrm>
          <a:off x="1048159" y="1740934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1740934"/>
        <a:ext cx="2076016" cy="632931"/>
      </dsp:txXfrm>
    </dsp:sp>
    <dsp:sp modelId="{3AFBC9CB-EDFB-4CD1-ACD0-2C728C797AC5}">
      <dsp:nvSpPr>
        <dsp:cNvPr id="0" name=""/>
        <dsp:cNvSpPr/>
      </dsp:nvSpPr>
      <dsp:spPr>
        <a:xfrm>
          <a:off x="1048159" y="2532098"/>
          <a:ext cx="2076016" cy="63293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/>
        </a:p>
      </dsp:txBody>
      <dsp:txXfrm>
        <a:off x="1048159" y="2532098"/>
        <a:ext cx="2076016" cy="6329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729345" y="2057399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772724"/>
              </a:lnTo>
              <a:lnTo>
                <a:pt x="372130" y="177272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2898478"/>
        <a:ext cx="90568" cy="90568"/>
      </dsp:txXfrm>
    </dsp:sp>
    <dsp:sp modelId="{269CEC45-8F85-439E-A933-94102DBA98AC}">
      <dsp:nvSpPr>
        <dsp:cNvPr id="0" name=""/>
        <dsp:cNvSpPr/>
      </dsp:nvSpPr>
      <dsp:spPr>
        <a:xfrm>
          <a:off x="729345" y="2057399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063634"/>
              </a:lnTo>
              <a:lnTo>
                <a:pt x="372130" y="106363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2561045"/>
        <a:ext cx="56342" cy="56342"/>
      </dsp:txXfrm>
    </dsp:sp>
    <dsp:sp modelId="{884A839A-7A89-46B8-8C15-14D4DF8E4C57}">
      <dsp:nvSpPr>
        <dsp:cNvPr id="0" name=""/>
        <dsp:cNvSpPr/>
      </dsp:nvSpPr>
      <dsp:spPr>
        <a:xfrm>
          <a:off x="729345" y="2057399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354544"/>
              </a:lnTo>
              <a:lnTo>
                <a:pt x="372130" y="35454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02560" y="2221822"/>
        <a:ext cx="25699" cy="25699"/>
      </dsp:txXfrm>
    </dsp:sp>
    <dsp:sp modelId="{595E0B36-6330-4C6F-9AA5-37FFDAF80F56}">
      <dsp:nvSpPr>
        <dsp:cNvPr id="0" name=""/>
        <dsp:cNvSpPr/>
      </dsp:nvSpPr>
      <dsp:spPr>
        <a:xfrm>
          <a:off x="729345" y="1702855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354544"/>
              </a:moveTo>
              <a:lnTo>
                <a:pt x="186065" y="35454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02560" y="1867277"/>
        <a:ext cx="25699" cy="25699"/>
      </dsp:txXfrm>
    </dsp:sp>
    <dsp:sp modelId="{8C8FA7C7-22AB-43F8-864A-2E2552BB0786}">
      <dsp:nvSpPr>
        <dsp:cNvPr id="0" name=""/>
        <dsp:cNvSpPr/>
      </dsp:nvSpPr>
      <dsp:spPr>
        <a:xfrm>
          <a:off x="729345" y="993765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1063634"/>
              </a:moveTo>
              <a:lnTo>
                <a:pt x="186065" y="106363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1497411"/>
        <a:ext cx="56342" cy="56342"/>
      </dsp:txXfrm>
    </dsp:sp>
    <dsp:sp modelId="{1E168039-E01B-4827-8A37-50B45737E519}">
      <dsp:nvSpPr>
        <dsp:cNvPr id="0" name=""/>
        <dsp:cNvSpPr/>
      </dsp:nvSpPr>
      <dsp:spPr>
        <a:xfrm>
          <a:off x="729345" y="284675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1772724"/>
              </a:moveTo>
              <a:lnTo>
                <a:pt x="186065" y="177272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1125753"/>
        <a:ext cx="90568" cy="90568"/>
      </dsp:txXfrm>
    </dsp:sp>
    <dsp:sp modelId="{DF8A4F6F-34EB-4ABF-8977-DEB8EB6D9176}">
      <dsp:nvSpPr>
        <dsp:cNvPr id="0" name=""/>
        <dsp:cNvSpPr/>
      </dsp:nvSpPr>
      <dsp:spPr>
        <a:xfrm rot="16200000">
          <a:off x="-1047111" y="1773764"/>
          <a:ext cx="298564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047111" y="1773764"/>
        <a:ext cx="2985641" cy="567271"/>
      </dsp:txXfrm>
    </dsp:sp>
    <dsp:sp modelId="{8025F1B9-860F-4C47-8F26-DFA59C26A51C}">
      <dsp:nvSpPr>
        <dsp:cNvPr id="0" name=""/>
        <dsp:cNvSpPr/>
      </dsp:nvSpPr>
      <dsp:spPr>
        <a:xfrm>
          <a:off x="1101475" y="1039"/>
          <a:ext cx="1860651" cy="56727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039"/>
        <a:ext cx="1860651" cy="567271"/>
      </dsp:txXfrm>
    </dsp:sp>
    <dsp:sp modelId="{DA081B7D-0FEC-4F20-BE8A-543E8B585C2B}">
      <dsp:nvSpPr>
        <dsp:cNvPr id="0" name=""/>
        <dsp:cNvSpPr/>
      </dsp:nvSpPr>
      <dsp:spPr>
        <a:xfrm>
          <a:off x="1101475" y="71012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710129"/>
        <a:ext cx="1860651" cy="567271"/>
      </dsp:txXfrm>
    </dsp:sp>
    <dsp:sp modelId="{29E3B410-C988-4989-B800-7EA7A692EAB6}">
      <dsp:nvSpPr>
        <dsp:cNvPr id="0" name=""/>
        <dsp:cNvSpPr/>
      </dsp:nvSpPr>
      <dsp:spPr>
        <a:xfrm>
          <a:off x="1101475" y="141921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419219"/>
        <a:ext cx="1860651" cy="567271"/>
      </dsp:txXfrm>
    </dsp:sp>
    <dsp:sp modelId="{B86E37CF-2CF6-4548-A330-CC565373538D}">
      <dsp:nvSpPr>
        <dsp:cNvPr id="0" name=""/>
        <dsp:cNvSpPr/>
      </dsp:nvSpPr>
      <dsp:spPr>
        <a:xfrm>
          <a:off x="1101475" y="212830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128308"/>
        <a:ext cx="1860651" cy="567271"/>
      </dsp:txXfrm>
    </dsp:sp>
    <dsp:sp modelId="{09C460E2-5877-49B3-B9DA-A9172C25E93C}">
      <dsp:nvSpPr>
        <dsp:cNvPr id="0" name=""/>
        <dsp:cNvSpPr/>
      </dsp:nvSpPr>
      <dsp:spPr>
        <a:xfrm>
          <a:off x="1101475" y="283739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837398"/>
        <a:ext cx="1860651" cy="567271"/>
      </dsp:txXfrm>
    </dsp:sp>
    <dsp:sp modelId="{4EE4D63A-147D-47D6-9548-7D64335CCF30}">
      <dsp:nvSpPr>
        <dsp:cNvPr id="0" name=""/>
        <dsp:cNvSpPr/>
      </dsp:nvSpPr>
      <dsp:spPr>
        <a:xfrm>
          <a:off x="1101475" y="354648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3546488"/>
        <a:ext cx="1860651" cy="5672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729345" y="2057399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772724"/>
              </a:lnTo>
              <a:lnTo>
                <a:pt x="372130" y="177272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2898478"/>
        <a:ext cx="90568" cy="90568"/>
      </dsp:txXfrm>
    </dsp:sp>
    <dsp:sp modelId="{020EDFB6-978E-43BA-81F1-063024810F88}">
      <dsp:nvSpPr>
        <dsp:cNvPr id="0" name=""/>
        <dsp:cNvSpPr/>
      </dsp:nvSpPr>
      <dsp:spPr>
        <a:xfrm>
          <a:off x="729345" y="2057399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063634"/>
              </a:lnTo>
              <a:lnTo>
                <a:pt x="372130" y="106363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87238" y="2561045"/>
        <a:ext cx="56342" cy="56342"/>
      </dsp:txXfrm>
    </dsp:sp>
    <dsp:sp modelId="{F73407F0-6933-4CF8-90D9-6832FC8B4A8F}">
      <dsp:nvSpPr>
        <dsp:cNvPr id="0" name=""/>
        <dsp:cNvSpPr/>
      </dsp:nvSpPr>
      <dsp:spPr>
        <a:xfrm>
          <a:off x="729345" y="2057399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354544"/>
              </a:lnTo>
              <a:lnTo>
                <a:pt x="372130" y="35454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02560" y="2221822"/>
        <a:ext cx="25699" cy="25699"/>
      </dsp:txXfrm>
    </dsp:sp>
    <dsp:sp modelId="{595E0B36-6330-4C6F-9AA5-37FFDAF80F56}">
      <dsp:nvSpPr>
        <dsp:cNvPr id="0" name=""/>
        <dsp:cNvSpPr/>
      </dsp:nvSpPr>
      <dsp:spPr>
        <a:xfrm>
          <a:off x="729345" y="1702855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354544"/>
              </a:moveTo>
              <a:lnTo>
                <a:pt x="186065" y="35454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02560" y="1867277"/>
        <a:ext cx="25699" cy="25699"/>
      </dsp:txXfrm>
    </dsp:sp>
    <dsp:sp modelId="{8C8FA7C7-22AB-43F8-864A-2E2552BB0786}">
      <dsp:nvSpPr>
        <dsp:cNvPr id="0" name=""/>
        <dsp:cNvSpPr/>
      </dsp:nvSpPr>
      <dsp:spPr>
        <a:xfrm>
          <a:off x="729345" y="993765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1063634"/>
              </a:moveTo>
              <a:lnTo>
                <a:pt x="186065" y="106363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1497411"/>
        <a:ext cx="56342" cy="56342"/>
      </dsp:txXfrm>
    </dsp:sp>
    <dsp:sp modelId="{1E168039-E01B-4827-8A37-50B45737E519}">
      <dsp:nvSpPr>
        <dsp:cNvPr id="0" name=""/>
        <dsp:cNvSpPr/>
      </dsp:nvSpPr>
      <dsp:spPr>
        <a:xfrm>
          <a:off x="729345" y="284675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1772724"/>
              </a:moveTo>
              <a:lnTo>
                <a:pt x="186065" y="177272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1125753"/>
        <a:ext cx="90568" cy="90568"/>
      </dsp:txXfrm>
    </dsp:sp>
    <dsp:sp modelId="{DF8A4F6F-34EB-4ABF-8977-DEB8EB6D9176}">
      <dsp:nvSpPr>
        <dsp:cNvPr id="0" name=""/>
        <dsp:cNvSpPr/>
      </dsp:nvSpPr>
      <dsp:spPr>
        <a:xfrm rot="16200000">
          <a:off x="-1047111" y="1773764"/>
          <a:ext cx="298564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047111" y="1773764"/>
        <a:ext cx="2985641" cy="567271"/>
      </dsp:txXfrm>
    </dsp:sp>
    <dsp:sp modelId="{8025F1B9-860F-4C47-8F26-DFA59C26A51C}">
      <dsp:nvSpPr>
        <dsp:cNvPr id="0" name=""/>
        <dsp:cNvSpPr/>
      </dsp:nvSpPr>
      <dsp:spPr>
        <a:xfrm>
          <a:off x="1101475" y="103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039"/>
        <a:ext cx="1860651" cy="567271"/>
      </dsp:txXfrm>
    </dsp:sp>
    <dsp:sp modelId="{DA081B7D-0FEC-4F20-BE8A-543E8B585C2B}">
      <dsp:nvSpPr>
        <dsp:cNvPr id="0" name=""/>
        <dsp:cNvSpPr/>
      </dsp:nvSpPr>
      <dsp:spPr>
        <a:xfrm>
          <a:off x="1101475" y="710129"/>
          <a:ext cx="1860651" cy="56727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710129"/>
        <a:ext cx="1860651" cy="567271"/>
      </dsp:txXfrm>
    </dsp:sp>
    <dsp:sp modelId="{29E3B410-C988-4989-B800-7EA7A692EAB6}">
      <dsp:nvSpPr>
        <dsp:cNvPr id="0" name=""/>
        <dsp:cNvSpPr/>
      </dsp:nvSpPr>
      <dsp:spPr>
        <a:xfrm>
          <a:off x="1101475" y="141921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419219"/>
        <a:ext cx="1860651" cy="567271"/>
      </dsp:txXfrm>
    </dsp:sp>
    <dsp:sp modelId="{50154F0B-DFA1-436C-A513-7B275D7FCBC2}">
      <dsp:nvSpPr>
        <dsp:cNvPr id="0" name=""/>
        <dsp:cNvSpPr/>
      </dsp:nvSpPr>
      <dsp:spPr>
        <a:xfrm>
          <a:off x="1101475" y="212830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128308"/>
        <a:ext cx="1860651" cy="567271"/>
      </dsp:txXfrm>
    </dsp:sp>
    <dsp:sp modelId="{3C8263A8-1382-4D6D-AE3C-91D07F2193FE}">
      <dsp:nvSpPr>
        <dsp:cNvPr id="0" name=""/>
        <dsp:cNvSpPr/>
      </dsp:nvSpPr>
      <dsp:spPr>
        <a:xfrm>
          <a:off x="1101475" y="283739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837398"/>
        <a:ext cx="1860651" cy="567271"/>
      </dsp:txXfrm>
    </dsp:sp>
    <dsp:sp modelId="{4EE4D63A-147D-47D6-9548-7D64335CCF30}">
      <dsp:nvSpPr>
        <dsp:cNvPr id="0" name=""/>
        <dsp:cNvSpPr/>
      </dsp:nvSpPr>
      <dsp:spPr>
        <a:xfrm>
          <a:off x="1101475" y="354648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3546488"/>
        <a:ext cx="1860651" cy="5672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729345" y="2057399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772724"/>
              </a:lnTo>
              <a:lnTo>
                <a:pt x="372130" y="177272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2898478"/>
        <a:ext cx="90568" cy="90568"/>
      </dsp:txXfrm>
    </dsp:sp>
    <dsp:sp modelId="{A16D40E4-5A46-42BF-88C1-64051E73C98C}">
      <dsp:nvSpPr>
        <dsp:cNvPr id="0" name=""/>
        <dsp:cNvSpPr/>
      </dsp:nvSpPr>
      <dsp:spPr>
        <a:xfrm>
          <a:off x="729345" y="2057399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1063634"/>
              </a:lnTo>
              <a:lnTo>
                <a:pt x="372130" y="106363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87238" y="2561045"/>
        <a:ext cx="56342" cy="56342"/>
      </dsp:txXfrm>
    </dsp:sp>
    <dsp:sp modelId="{264EF505-0A76-4EF8-9DDC-4379F1B4837C}">
      <dsp:nvSpPr>
        <dsp:cNvPr id="0" name=""/>
        <dsp:cNvSpPr/>
      </dsp:nvSpPr>
      <dsp:spPr>
        <a:xfrm>
          <a:off x="729345" y="2057399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065" y="0"/>
              </a:lnTo>
              <a:lnTo>
                <a:pt x="186065" y="354544"/>
              </a:lnTo>
              <a:lnTo>
                <a:pt x="372130" y="35454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02560" y="2221822"/>
        <a:ext cx="25699" cy="25699"/>
      </dsp:txXfrm>
    </dsp:sp>
    <dsp:sp modelId="{595E0B36-6330-4C6F-9AA5-37FFDAF80F56}">
      <dsp:nvSpPr>
        <dsp:cNvPr id="0" name=""/>
        <dsp:cNvSpPr/>
      </dsp:nvSpPr>
      <dsp:spPr>
        <a:xfrm>
          <a:off x="729345" y="1702855"/>
          <a:ext cx="372130" cy="354544"/>
        </a:xfrm>
        <a:custGeom>
          <a:avLst/>
          <a:gdLst/>
          <a:ahLst/>
          <a:cxnLst/>
          <a:rect l="0" t="0" r="0" b="0"/>
          <a:pathLst>
            <a:path>
              <a:moveTo>
                <a:pt x="0" y="354544"/>
              </a:moveTo>
              <a:lnTo>
                <a:pt x="186065" y="35454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02560" y="1867277"/>
        <a:ext cx="25699" cy="25699"/>
      </dsp:txXfrm>
    </dsp:sp>
    <dsp:sp modelId="{8C8FA7C7-22AB-43F8-864A-2E2552BB0786}">
      <dsp:nvSpPr>
        <dsp:cNvPr id="0" name=""/>
        <dsp:cNvSpPr/>
      </dsp:nvSpPr>
      <dsp:spPr>
        <a:xfrm>
          <a:off x="729345" y="993765"/>
          <a:ext cx="372130" cy="1063634"/>
        </a:xfrm>
        <a:custGeom>
          <a:avLst/>
          <a:gdLst/>
          <a:ahLst/>
          <a:cxnLst/>
          <a:rect l="0" t="0" r="0" b="0"/>
          <a:pathLst>
            <a:path>
              <a:moveTo>
                <a:pt x="0" y="1063634"/>
              </a:moveTo>
              <a:lnTo>
                <a:pt x="186065" y="106363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87238" y="1497411"/>
        <a:ext cx="56342" cy="56342"/>
      </dsp:txXfrm>
    </dsp:sp>
    <dsp:sp modelId="{1E168039-E01B-4827-8A37-50B45737E519}">
      <dsp:nvSpPr>
        <dsp:cNvPr id="0" name=""/>
        <dsp:cNvSpPr/>
      </dsp:nvSpPr>
      <dsp:spPr>
        <a:xfrm>
          <a:off x="729345" y="284675"/>
          <a:ext cx="372130" cy="1772724"/>
        </a:xfrm>
        <a:custGeom>
          <a:avLst/>
          <a:gdLst/>
          <a:ahLst/>
          <a:cxnLst/>
          <a:rect l="0" t="0" r="0" b="0"/>
          <a:pathLst>
            <a:path>
              <a:moveTo>
                <a:pt x="0" y="1772724"/>
              </a:moveTo>
              <a:lnTo>
                <a:pt x="186065" y="1772724"/>
              </a:lnTo>
              <a:lnTo>
                <a:pt x="186065" y="0"/>
              </a:lnTo>
              <a:lnTo>
                <a:pt x="372130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70126" y="1125753"/>
        <a:ext cx="90568" cy="90568"/>
      </dsp:txXfrm>
    </dsp:sp>
    <dsp:sp modelId="{DF8A4F6F-34EB-4ABF-8977-DEB8EB6D9176}">
      <dsp:nvSpPr>
        <dsp:cNvPr id="0" name=""/>
        <dsp:cNvSpPr/>
      </dsp:nvSpPr>
      <dsp:spPr>
        <a:xfrm rot="16200000">
          <a:off x="-1047111" y="1773764"/>
          <a:ext cx="298564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047111" y="1773764"/>
        <a:ext cx="2985641" cy="567271"/>
      </dsp:txXfrm>
    </dsp:sp>
    <dsp:sp modelId="{8025F1B9-860F-4C47-8F26-DFA59C26A51C}">
      <dsp:nvSpPr>
        <dsp:cNvPr id="0" name=""/>
        <dsp:cNvSpPr/>
      </dsp:nvSpPr>
      <dsp:spPr>
        <a:xfrm>
          <a:off x="1101475" y="103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039"/>
        <a:ext cx="1860651" cy="567271"/>
      </dsp:txXfrm>
    </dsp:sp>
    <dsp:sp modelId="{DA081B7D-0FEC-4F20-BE8A-543E8B585C2B}">
      <dsp:nvSpPr>
        <dsp:cNvPr id="0" name=""/>
        <dsp:cNvSpPr/>
      </dsp:nvSpPr>
      <dsp:spPr>
        <a:xfrm>
          <a:off x="1101475" y="710129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710129"/>
        <a:ext cx="1860651" cy="567271"/>
      </dsp:txXfrm>
    </dsp:sp>
    <dsp:sp modelId="{29E3B410-C988-4989-B800-7EA7A692EAB6}">
      <dsp:nvSpPr>
        <dsp:cNvPr id="0" name=""/>
        <dsp:cNvSpPr/>
      </dsp:nvSpPr>
      <dsp:spPr>
        <a:xfrm>
          <a:off x="1101475" y="1419219"/>
          <a:ext cx="1860651" cy="56727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1419219"/>
        <a:ext cx="1860651" cy="567271"/>
      </dsp:txXfrm>
    </dsp:sp>
    <dsp:sp modelId="{C568BA8B-013E-438E-96DF-4EEB2F9946F0}">
      <dsp:nvSpPr>
        <dsp:cNvPr id="0" name=""/>
        <dsp:cNvSpPr/>
      </dsp:nvSpPr>
      <dsp:spPr>
        <a:xfrm>
          <a:off x="1101475" y="2128308"/>
          <a:ext cx="1860651" cy="56727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128308"/>
        <a:ext cx="1860651" cy="567271"/>
      </dsp:txXfrm>
    </dsp:sp>
    <dsp:sp modelId="{41A291C3-7426-42F1-AE94-E686F036A254}">
      <dsp:nvSpPr>
        <dsp:cNvPr id="0" name=""/>
        <dsp:cNvSpPr/>
      </dsp:nvSpPr>
      <dsp:spPr>
        <a:xfrm>
          <a:off x="1101475" y="2837398"/>
          <a:ext cx="1860651" cy="56727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2837398"/>
        <a:ext cx="1860651" cy="567271"/>
      </dsp:txXfrm>
    </dsp:sp>
    <dsp:sp modelId="{4EE4D63A-147D-47D6-9548-7D64335CCF30}">
      <dsp:nvSpPr>
        <dsp:cNvPr id="0" name=""/>
        <dsp:cNvSpPr/>
      </dsp:nvSpPr>
      <dsp:spPr>
        <a:xfrm>
          <a:off x="1101475" y="3546488"/>
          <a:ext cx="1860651" cy="5672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01475" y="3546488"/>
        <a:ext cx="1860651" cy="567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6/2/2014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6/2/2014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0"/>
            <a:ext cx="6629400" cy="1546225"/>
          </a:xfrm>
        </p:spPr>
        <p:txBody>
          <a:bodyPr/>
          <a:lstStyle/>
          <a:p>
            <a:r>
              <a:rPr lang="en-US" dirty="0" smtClean="0"/>
              <a:t>Fabric Interfaces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6629400" cy="838200"/>
          </a:xfrm>
        </p:spPr>
        <p:txBody>
          <a:bodyPr/>
          <a:lstStyle/>
          <a:p>
            <a:r>
              <a:rPr lang="en-US" dirty="0" smtClean="0"/>
              <a:t>Sean Hefty -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Domain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Boundary for resource sharing</a:t>
            </a:r>
          </a:p>
          <a:p>
            <a:pPr lvl="1"/>
            <a:r>
              <a:rPr lang="en-US" dirty="0" smtClean="0"/>
              <a:t>Physical or logical NIC</a:t>
            </a:r>
          </a:p>
          <a:p>
            <a:pPr lvl="1"/>
            <a:r>
              <a:rPr lang="en-US" dirty="0" smtClean="0"/>
              <a:t>Command queue</a:t>
            </a:r>
          </a:p>
          <a:p>
            <a:r>
              <a:rPr lang="en-US" dirty="0" smtClean="0"/>
              <a:t>Container for data transfer resources</a:t>
            </a:r>
          </a:p>
          <a:p>
            <a:r>
              <a:rPr lang="en-US" dirty="0" smtClean="0"/>
              <a:t>A provider may define multiple domains for a single NIC</a:t>
            </a:r>
          </a:p>
          <a:p>
            <a:pPr lvl="1"/>
            <a:r>
              <a:rPr lang="en-US" dirty="0" smtClean="0"/>
              <a:t>Dependent on resource sharing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830307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014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Address Vectors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429000" y="1600200"/>
            <a:ext cx="5562600" cy="4525963"/>
          </a:xfrm>
        </p:spPr>
        <p:txBody>
          <a:bodyPr/>
          <a:lstStyle/>
          <a:p>
            <a:r>
              <a:rPr lang="en-US" dirty="0" smtClean="0"/>
              <a:t>Maintains list of remote endpoint addresses</a:t>
            </a:r>
          </a:p>
          <a:p>
            <a:pPr lvl="1"/>
            <a:r>
              <a:rPr lang="en-US" dirty="0" smtClean="0"/>
              <a:t>Map – native addressing</a:t>
            </a:r>
          </a:p>
          <a:p>
            <a:pPr lvl="1"/>
            <a:r>
              <a:rPr lang="en-US" dirty="0" smtClean="0"/>
              <a:t>Index – ‘rank’-based addressing</a:t>
            </a:r>
          </a:p>
          <a:p>
            <a:r>
              <a:rPr lang="en-US" dirty="0" smtClean="0"/>
              <a:t>Resolves higher-level addresses into fabric addresses</a:t>
            </a:r>
          </a:p>
          <a:p>
            <a:pPr lvl="1"/>
            <a:r>
              <a:rPr lang="en-US" dirty="0" smtClean="0"/>
              <a:t>Native addressing abstracted from user</a:t>
            </a:r>
          </a:p>
          <a:p>
            <a:r>
              <a:rPr lang="en-US" dirty="0" smtClean="0"/>
              <a:t>Handles address and route changes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038547"/>
              </p:ext>
            </p:extLst>
          </p:nvPr>
        </p:nvGraphicFramePr>
        <p:xfrm>
          <a:off x="228600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046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Endpoints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Data transfer portal</a:t>
            </a:r>
          </a:p>
          <a:p>
            <a:pPr lvl="1"/>
            <a:r>
              <a:rPr lang="en-US" dirty="0" smtClean="0"/>
              <a:t>Send / receive queues</a:t>
            </a:r>
          </a:p>
          <a:p>
            <a:pPr lvl="1"/>
            <a:r>
              <a:rPr lang="en-US" dirty="0" smtClean="0"/>
              <a:t>Command queues</a:t>
            </a:r>
          </a:p>
          <a:p>
            <a:pPr lvl="1"/>
            <a:r>
              <a:rPr lang="en-US" dirty="0" smtClean="0"/>
              <a:t>Ring buffers</a:t>
            </a:r>
          </a:p>
          <a:p>
            <a:pPr lvl="1"/>
            <a:r>
              <a:rPr lang="en-US" dirty="0" smtClean="0"/>
              <a:t>Buffer dispatching</a:t>
            </a:r>
          </a:p>
          <a:p>
            <a:r>
              <a:rPr lang="en-US" dirty="0" smtClean="0"/>
              <a:t>Multiple types defined</a:t>
            </a:r>
          </a:p>
          <a:p>
            <a:pPr lvl="1"/>
            <a:r>
              <a:rPr lang="en-US" dirty="0" smtClean="0"/>
              <a:t>Connection-oriented / connectionless</a:t>
            </a:r>
          </a:p>
          <a:p>
            <a:pPr lvl="1"/>
            <a:r>
              <a:rPr lang="en-US" dirty="0" smtClean="0"/>
              <a:t>Reliable / unreliable</a:t>
            </a:r>
          </a:p>
          <a:p>
            <a:pPr lvl="1"/>
            <a:r>
              <a:rPr lang="en-US" dirty="0" smtClean="0"/>
              <a:t>Message / stream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266906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94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Event Queues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Reports asynchronous events</a:t>
            </a:r>
          </a:p>
          <a:p>
            <a:r>
              <a:rPr lang="en-US" dirty="0" smtClean="0"/>
              <a:t>Unexpected errors reported ‘out of band’</a:t>
            </a:r>
          </a:p>
          <a:p>
            <a:r>
              <a:rPr lang="en-US" dirty="0" smtClean="0"/>
              <a:t>Events separated into ‘EQ domains’</a:t>
            </a:r>
          </a:p>
          <a:p>
            <a:pPr lvl="1"/>
            <a:r>
              <a:rPr lang="en-US" dirty="0" smtClean="0"/>
              <a:t>CM, AV, completions</a:t>
            </a:r>
          </a:p>
          <a:p>
            <a:pPr lvl="1"/>
            <a:r>
              <a:rPr lang="en-US" dirty="0" smtClean="0"/>
              <a:t>1 EQ domain per EQ</a:t>
            </a:r>
          </a:p>
          <a:p>
            <a:pPr lvl="1"/>
            <a:r>
              <a:rPr lang="en-US" dirty="0" smtClean="0"/>
              <a:t>Future support for merged EQ domains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447726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94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 Groups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Collection of EQs</a:t>
            </a:r>
          </a:p>
          <a:p>
            <a:r>
              <a:rPr lang="en-US" dirty="0" smtClean="0"/>
              <a:t>Conceptually shares same wait object</a:t>
            </a:r>
          </a:p>
          <a:p>
            <a:r>
              <a:rPr lang="en-US" dirty="0" smtClean="0"/>
              <a:t>Grouping for progress and wait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550135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4152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Counters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5410200" cy="4525963"/>
          </a:xfrm>
        </p:spPr>
        <p:txBody>
          <a:bodyPr/>
          <a:lstStyle/>
          <a:p>
            <a:r>
              <a:rPr lang="en-US" dirty="0" smtClean="0"/>
              <a:t>Provides a count of successful completions of asynchronous</a:t>
            </a:r>
            <a:r>
              <a:rPr lang="en-US" dirty="0"/>
              <a:t>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Conceptual HW counter</a:t>
            </a:r>
          </a:p>
          <a:p>
            <a:r>
              <a:rPr lang="en-US" dirty="0" smtClean="0"/>
              <a:t>Count is independent from an actual event reported to the user through an EQ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386650"/>
              </p:ext>
            </p:extLst>
          </p:nvPr>
        </p:nvGraphicFramePr>
        <p:xfrm>
          <a:off x="304800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94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Memory Regions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Memory ranges accessible by fabric resources</a:t>
            </a:r>
          </a:p>
          <a:p>
            <a:pPr lvl="1"/>
            <a:r>
              <a:rPr lang="en-US" dirty="0" smtClean="0"/>
              <a:t>Local and/or remote access</a:t>
            </a:r>
          </a:p>
          <a:p>
            <a:r>
              <a:rPr lang="en-US" dirty="0" smtClean="0"/>
              <a:t>Defines permissions for remote access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7809079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9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Synopsis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r>
              <a:rPr lang="en-US" dirty="0" smtClean="0"/>
              <a:t>Operations associated with identified ‘classes’</a:t>
            </a:r>
          </a:p>
          <a:p>
            <a:r>
              <a:rPr lang="en-US" dirty="0" smtClean="0"/>
              <a:t>General functionality, versus detailed methods</a:t>
            </a:r>
          </a:p>
          <a:p>
            <a:pPr lvl="1"/>
            <a:r>
              <a:rPr lang="en-US" dirty="0" smtClean="0"/>
              <a:t>The full set of methods are not defined here</a:t>
            </a:r>
          </a:p>
          <a:p>
            <a:pPr lvl="1"/>
            <a:r>
              <a:rPr lang="en-US" dirty="0" smtClean="0"/>
              <a:t>Detailed behavior (e.g. blocking) is not defined</a:t>
            </a:r>
          </a:p>
          <a:p>
            <a:r>
              <a:rPr lang="en-US" dirty="0" smtClean="0"/>
              <a:t>Identify missing and unneeded functionality</a:t>
            </a:r>
          </a:p>
          <a:p>
            <a:pPr lvl="1"/>
            <a:r>
              <a:rPr lang="en-US" dirty="0" smtClean="0"/>
              <a:t>Mapping of functionality to objects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447800" y="4876800"/>
            <a:ext cx="6400800" cy="1295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Use </a:t>
            </a:r>
            <a:r>
              <a:rPr lang="en-US" sz="2800" dirty="0" err="1" smtClean="0"/>
              <a:t>timeboxing</a:t>
            </a:r>
            <a:r>
              <a:rPr lang="en-US" sz="2800" dirty="0" smtClean="0"/>
              <a:t> to limit scope of interfaces to refine by a target date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0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00324"/>
              </p:ext>
            </p:extLst>
          </p:nvPr>
        </p:nvGraphicFramePr>
        <p:xfrm>
          <a:off x="304800" y="1295400"/>
          <a:ext cx="8534400" cy="4389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Base Class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Close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Destroy / free object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Bind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Create an association between two object instances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Sync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Fencing operation that completes only after previously issued asynchronous operations have completed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Control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(~</a:t>
                      </a:r>
                      <a:r>
                        <a:rPr lang="en-US" sz="2800" dirty="0" err="1" smtClean="0"/>
                        <a:t>fcntl</a:t>
                      </a:r>
                      <a:r>
                        <a:rPr lang="en-US" sz="2800" dirty="0" smtClean="0"/>
                        <a:t>) set/get low-level object behavior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I/F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Open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Open provider extended interfaces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9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40745"/>
              </p:ext>
            </p:extLst>
          </p:nvPr>
        </p:nvGraphicFramePr>
        <p:xfrm>
          <a:off x="304800" y="1905000"/>
          <a:ext cx="8534400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Fabric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Domain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800" dirty="0" smtClean="0"/>
                        <a:t>Open a resource domain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Endpoint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800" dirty="0" smtClean="0"/>
                        <a:t>Create</a:t>
                      </a:r>
                      <a:r>
                        <a:rPr lang="en-US" sz="2800" baseline="0" dirty="0" smtClean="0"/>
                        <a:t> a</a:t>
                      </a:r>
                      <a:r>
                        <a:rPr lang="en-US" sz="2800" dirty="0" smtClean="0"/>
                        <a:t> listening EP for connection-oriented protocols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EQ Open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800" dirty="0" smtClean="0"/>
                        <a:t>Open an event queue for listening EP or reporting fabric events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8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646613"/>
          </a:xfrm>
        </p:spPr>
        <p:txBody>
          <a:bodyPr/>
          <a:lstStyle/>
          <a:p>
            <a:r>
              <a:rPr lang="en-US" dirty="0" smtClean="0"/>
              <a:t>v2</a:t>
            </a:r>
          </a:p>
          <a:p>
            <a:pPr lvl="1"/>
            <a:r>
              <a:rPr lang="en-US" dirty="0" smtClean="0"/>
              <a:t>Remove interface object</a:t>
            </a:r>
          </a:p>
          <a:p>
            <a:pPr lvl="1"/>
            <a:r>
              <a:rPr lang="en-US" dirty="0" smtClean="0"/>
              <a:t>Add open interface as base object</a:t>
            </a:r>
          </a:p>
          <a:p>
            <a:pPr lvl="1"/>
            <a:r>
              <a:rPr lang="en-US" dirty="0" smtClean="0"/>
              <a:t>Add SRQ object</a:t>
            </a:r>
          </a:p>
          <a:p>
            <a:pPr lvl="1"/>
            <a:r>
              <a:rPr lang="en-US" dirty="0" smtClean="0"/>
              <a:t>Add EQ group object</a:t>
            </a:r>
          </a:p>
          <a:p>
            <a:r>
              <a:rPr lang="en-US" dirty="0" smtClean="0"/>
              <a:t>v3</a:t>
            </a:r>
          </a:p>
          <a:p>
            <a:pPr lvl="1"/>
            <a:r>
              <a:rPr lang="en-US" dirty="0" smtClean="0"/>
              <a:t>Modified </a:t>
            </a:r>
            <a:r>
              <a:rPr lang="en-US" dirty="0" smtClean="0"/>
              <a:t>SRQ</a:t>
            </a:r>
          </a:p>
          <a:p>
            <a:pPr lvl="1"/>
            <a:r>
              <a:rPr lang="en-US" dirty="0" smtClean="0"/>
              <a:t>Enhanced architecture semantics 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5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795819"/>
              </p:ext>
            </p:extLst>
          </p:nvPr>
        </p:nvGraphicFramePr>
        <p:xfrm>
          <a:off x="342900" y="1630680"/>
          <a:ext cx="8534400" cy="37795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Resource Domain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Query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Obtain domain specific attributes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dk1"/>
                          </a:solidFill>
                        </a:rPr>
                        <a:t>Open</a:t>
                      </a:r>
                      <a:r>
                        <a:rPr lang="en-US" sz="2800" baseline="0" dirty="0" smtClean="0">
                          <a:solidFill>
                            <a:schemeClr val="dk1"/>
                          </a:solidFill>
                        </a:rPr>
                        <a:t> AV, EQ, EP, SRQ, EQ Group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Create an address vector, event or completion counter, event queue, endpoint, shared receive queue, or EQ group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MR Ops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Register</a:t>
                      </a:r>
                      <a:r>
                        <a:rPr lang="en-US" sz="2800" baseline="0" dirty="0" smtClean="0"/>
                        <a:t> data buffers for access by fabric resources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42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011876"/>
              </p:ext>
            </p:extLst>
          </p:nvPr>
        </p:nvGraphicFramePr>
        <p:xfrm>
          <a:off x="304800" y="1905000"/>
          <a:ext cx="8534400" cy="30175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Address Vector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Insert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Insert one or more addresses into the vector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Remove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Remote one or more addresses</a:t>
                      </a:r>
                      <a:r>
                        <a:rPr lang="en-US" sz="2800" baseline="0" dirty="0" smtClean="0"/>
                        <a:t> from the vector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Lookup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Return a stored address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Straddr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Convert an</a:t>
                      </a:r>
                      <a:r>
                        <a:rPr lang="en-US" sz="2800" baseline="0" dirty="0" smtClean="0"/>
                        <a:t> address into a printable string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75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521124"/>
              </p:ext>
            </p:extLst>
          </p:nvPr>
        </p:nvGraphicFramePr>
        <p:xfrm>
          <a:off x="304800" y="1905000"/>
          <a:ext cx="8534400" cy="2590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Base EP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Enable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Enables an active EP for data transfers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Cancel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Cancel a pending asynchronous</a:t>
                      </a:r>
                      <a:r>
                        <a:rPr lang="en-US" sz="2800" baseline="0" dirty="0" smtClean="0"/>
                        <a:t> operation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Getopt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(~</a:t>
                      </a:r>
                      <a:r>
                        <a:rPr lang="en-US" sz="2800" dirty="0" err="1" smtClean="0"/>
                        <a:t>getsockopt</a:t>
                      </a:r>
                      <a:r>
                        <a:rPr lang="en-US" sz="2800" dirty="0" smtClean="0"/>
                        <a:t>)</a:t>
                      </a:r>
                      <a:r>
                        <a:rPr lang="en-US" sz="2800" baseline="0" dirty="0" smtClean="0"/>
                        <a:t> get protocol specific EP options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Setopt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(~</a:t>
                      </a:r>
                      <a:r>
                        <a:rPr lang="en-US" sz="2800" dirty="0" err="1" smtClean="0"/>
                        <a:t>setsockopt</a:t>
                      </a:r>
                      <a:r>
                        <a:rPr lang="en-US" sz="2800" dirty="0" smtClean="0"/>
                        <a:t>)</a:t>
                      </a:r>
                      <a:r>
                        <a:rPr lang="en-US" sz="2800" baseline="0" dirty="0" smtClean="0"/>
                        <a:t> set protocol specific EP options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24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832750"/>
              </p:ext>
            </p:extLst>
          </p:nvPr>
        </p:nvGraphicFramePr>
        <p:xfrm>
          <a:off x="304800" y="1905000"/>
          <a:ext cx="8534400" cy="20726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Passive EP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Getname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(~</a:t>
                      </a:r>
                      <a:r>
                        <a:rPr lang="en-US" sz="2800" dirty="0" err="1" smtClean="0"/>
                        <a:t>getsockname</a:t>
                      </a:r>
                      <a:r>
                        <a:rPr lang="en-US" sz="2800" dirty="0" smtClean="0"/>
                        <a:t>) return EP address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Listen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Start listening for connection requests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Reject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Reject a connection request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31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087663"/>
              </p:ext>
            </p:extLst>
          </p:nvPr>
        </p:nvGraphicFramePr>
        <p:xfrm>
          <a:off x="342900" y="381000"/>
          <a:ext cx="8534400" cy="6187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Active EP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CM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Connection establishment ops, usable</a:t>
                      </a:r>
                      <a:r>
                        <a:rPr lang="en-US" sz="2800" baseline="0" dirty="0" smtClean="0"/>
                        <a:t> by connection-oriented and connectionless endpoints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MSG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2-sided message queue</a:t>
                      </a:r>
                      <a:r>
                        <a:rPr lang="en-US" sz="2800" baseline="0" dirty="0" smtClean="0"/>
                        <a:t> ops, to send and receive messages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RMA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1-sided RDMA</a:t>
                      </a:r>
                      <a:r>
                        <a:rPr lang="en-US" sz="2800" baseline="0" dirty="0" smtClean="0"/>
                        <a:t> read and write ops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Tagged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2-sided matched message ops, to send and receive messages (conceptual</a:t>
                      </a:r>
                      <a:r>
                        <a:rPr lang="en-US" sz="2800" baseline="0" dirty="0" smtClean="0"/>
                        <a:t> merge of messages and RMA writes)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Atomic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1-sided atomic ops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Triggered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Deferred</a:t>
                      </a:r>
                      <a:r>
                        <a:rPr lang="en-US" sz="2800" baseline="0" dirty="0" smtClean="0"/>
                        <a:t> operations initiated on a condition being met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46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35338"/>
              </p:ext>
            </p:extLst>
          </p:nvPr>
        </p:nvGraphicFramePr>
        <p:xfrm>
          <a:off x="304800" y="777240"/>
          <a:ext cx="8534400" cy="52425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Event Queue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Retrieve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a completion event, and optional source endpoint address data for received data transfers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Read Err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Retrieve event data about an operation that completed with an unexpected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error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Insert an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event into the queue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Directs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the EQ to signal its wait object when a specified condition is met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Strerror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Converts error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data associated with a completion into a printable string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5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146481"/>
              </p:ext>
            </p:extLst>
          </p:nvPr>
        </p:nvGraphicFramePr>
        <p:xfrm>
          <a:off x="342900" y="2682240"/>
          <a:ext cx="8534400" cy="15544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EQ Group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dk1"/>
                          </a:solidFill>
                        </a:rPr>
                        <a:t>Poll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Check EQs for events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Wait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Wait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for an event on the EQ group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61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755505"/>
              </p:ext>
            </p:extLst>
          </p:nvPr>
        </p:nvGraphicFramePr>
        <p:xfrm>
          <a:off x="304800" y="1905000"/>
          <a:ext cx="8534400" cy="30175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Completion Counter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Read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Retrieve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a counter’s value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Add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Increment a counter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Set / clear a counter’s value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Wait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Wait until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a counter reaches a desired threshold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1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862902"/>
              </p:ext>
            </p:extLst>
          </p:nvPr>
        </p:nvGraphicFramePr>
        <p:xfrm>
          <a:off x="304800" y="1905000"/>
          <a:ext cx="8534400" cy="24079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Memory Region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Desc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(~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lkey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) Optional local memory descriptor associated with a data buffer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Key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(~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rkey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Protection key against access from remote data transfers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1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Architectural Semantics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830387"/>
            <a:ext cx="8229600" cy="4646613"/>
          </a:xfrm>
        </p:spPr>
        <p:txBody>
          <a:bodyPr/>
          <a:lstStyle/>
          <a:p>
            <a:r>
              <a:rPr lang="en-US" dirty="0" smtClean="0"/>
              <a:t>Progress</a:t>
            </a:r>
          </a:p>
          <a:p>
            <a:r>
              <a:rPr lang="en-US" dirty="0" smtClean="0"/>
              <a:t>Ordering - completions and data delivery</a:t>
            </a:r>
          </a:p>
          <a:p>
            <a:r>
              <a:rPr lang="en-US" dirty="0" smtClean="0"/>
              <a:t>Multi-threading and locking model</a:t>
            </a:r>
          </a:p>
          <a:p>
            <a:r>
              <a:rPr lang="en-US" dirty="0" smtClean="0"/>
              <a:t>Buffering</a:t>
            </a:r>
            <a:endParaRPr lang="en-US" dirty="0"/>
          </a:p>
          <a:p>
            <a:r>
              <a:rPr lang="en-US" dirty="0" smtClean="0"/>
              <a:t>Function signatures</a:t>
            </a:r>
            <a:r>
              <a:rPr lang="en-US" dirty="0"/>
              <a:t> </a:t>
            </a:r>
            <a:r>
              <a:rPr lang="en-US" dirty="0" smtClean="0"/>
              <a:t>and semantics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14400" y="4724400"/>
            <a:ext cx="7391400" cy="1676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Once defined, object and interface semantics cannot change – semantic changes require new objects and interfaces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4191000" y="1219200"/>
            <a:ext cx="2895600" cy="609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Need refining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633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646613"/>
          </a:xfrm>
        </p:spPr>
        <p:txBody>
          <a:bodyPr/>
          <a:lstStyle/>
          <a:p>
            <a:r>
              <a:rPr lang="en-US" dirty="0" smtClean="0"/>
              <a:t>Object Model</a:t>
            </a:r>
          </a:p>
          <a:p>
            <a:pPr lvl="1"/>
            <a:r>
              <a:rPr lang="en-US" dirty="0" smtClean="0"/>
              <a:t>Do we have the right type of objects defines?</a:t>
            </a:r>
          </a:p>
          <a:p>
            <a:pPr lvl="1"/>
            <a:r>
              <a:rPr lang="en-US" dirty="0" smtClean="0"/>
              <a:t>Do we have the correct object relationships?</a:t>
            </a:r>
          </a:p>
          <a:p>
            <a:r>
              <a:rPr lang="en-US" dirty="0" smtClean="0"/>
              <a:t>Interface Synopsis</a:t>
            </a:r>
          </a:p>
          <a:p>
            <a:pPr lvl="1"/>
            <a:r>
              <a:rPr lang="en-US" dirty="0" smtClean="0"/>
              <a:t>High-level description of object operations</a:t>
            </a:r>
          </a:p>
          <a:p>
            <a:pPr lvl="1"/>
            <a:r>
              <a:rPr lang="en-US" dirty="0" smtClean="0"/>
              <a:t>Is functionality missing?</a:t>
            </a:r>
          </a:p>
          <a:p>
            <a:pPr lvl="1"/>
            <a:r>
              <a:rPr lang="en-US" dirty="0" smtClean="0"/>
              <a:t>Are interfaces associated with the right object?</a:t>
            </a:r>
          </a:p>
          <a:p>
            <a:r>
              <a:rPr lang="en-US" dirty="0" smtClean="0"/>
              <a:t>Architectural Semantics</a:t>
            </a:r>
          </a:p>
          <a:p>
            <a:pPr lvl="1"/>
            <a:r>
              <a:rPr lang="en-US" dirty="0" smtClean="0"/>
              <a:t>Do the semantics match well with the apps?</a:t>
            </a:r>
          </a:p>
          <a:p>
            <a:pPr lvl="1"/>
            <a:r>
              <a:rPr lang="en-US" dirty="0" smtClean="0"/>
              <a:t>What semantics are missing?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8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of the underlying implementation to complete processing of an asynchronous request</a:t>
            </a:r>
          </a:p>
          <a:p>
            <a:r>
              <a:rPr lang="en-US" dirty="0" smtClean="0"/>
              <a:t>Need to consider </a:t>
            </a:r>
            <a:r>
              <a:rPr lang="en-US" b="1" dirty="0" smtClean="0"/>
              <a:t>ALL</a:t>
            </a:r>
            <a:r>
              <a:rPr lang="en-US" dirty="0" smtClean="0"/>
              <a:t> asynchronous requests</a:t>
            </a:r>
          </a:p>
          <a:p>
            <a:pPr lvl="1"/>
            <a:r>
              <a:rPr lang="en-US" dirty="0" smtClean="0"/>
              <a:t>Connections, address resolution, data transfers, event processing, completions, etc.</a:t>
            </a:r>
          </a:p>
          <a:p>
            <a:r>
              <a:rPr lang="en-US" dirty="0" smtClean="0"/>
              <a:t>HW/SW mix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057400" y="5257800"/>
            <a:ext cx="54864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All(?) current solutions require significant software components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10878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two progress models</a:t>
            </a:r>
          </a:p>
          <a:p>
            <a:pPr lvl="1"/>
            <a:r>
              <a:rPr lang="en-US" dirty="0" smtClean="0"/>
              <a:t>Automatic and implicit</a:t>
            </a:r>
          </a:p>
          <a:p>
            <a:r>
              <a:rPr lang="en-US" dirty="0" smtClean="0"/>
              <a:t>Separate operations as belonging to one of two progress domains</a:t>
            </a:r>
          </a:p>
          <a:p>
            <a:pPr lvl="1"/>
            <a:r>
              <a:rPr lang="en-US" dirty="0" smtClean="0"/>
              <a:t>Data or control</a:t>
            </a:r>
          </a:p>
          <a:p>
            <a:pPr lvl="1"/>
            <a:r>
              <a:rPr lang="en-US" dirty="0" smtClean="0"/>
              <a:t>Report progress model for each domain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556620"/>
              </p:ext>
            </p:extLst>
          </p:nvPr>
        </p:nvGraphicFramePr>
        <p:xfrm>
          <a:off x="2209800" y="4983480"/>
          <a:ext cx="4876800" cy="1264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3832"/>
                <a:gridCol w="1488394"/>
                <a:gridCol w="1844574"/>
              </a:tblGrid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SAMPLE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Implicit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Automatic</a:t>
                      </a:r>
                      <a:endParaRPr lang="en-US" b="1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Data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Hardware offload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Control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Kernel services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4355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Implies hardware offload model</a:t>
            </a:r>
          </a:p>
          <a:p>
            <a:pPr lvl="1"/>
            <a:r>
              <a:rPr lang="en-US" dirty="0" smtClean="0"/>
              <a:t>Or standard kernel services / threads for control operations</a:t>
            </a:r>
          </a:p>
          <a:p>
            <a:r>
              <a:rPr lang="en-US" dirty="0" smtClean="0"/>
              <a:t>Once an operation is initiated, it will complete without further user intervention or calls into the API</a:t>
            </a:r>
          </a:p>
          <a:p>
            <a:r>
              <a:rPr lang="en-US" dirty="0"/>
              <a:t>Automatic progress meets implicit model by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508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Implies significant software component</a:t>
            </a:r>
          </a:p>
          <a:p>
            <a:r>
              <a:rPr lang="en-US" dirty="0" smtClean="0"/>
              <a:t>Occurs when reading or waiting </a:t>
            </a:r>
            <a:r>
              <a:rPr lang="en-US" i="1" dirty="0" smtClean="0"/>
              <a:t>on EQ</a:t>
            </a:r>
            <a:r>
              <a:rPr lang="en-US" dirty="0" smtClean="0"/>
              <a:t>(s)</a:t>
            </a:r>
          </a:p>
          <a:p>
            <a:r>
              <a:rPr lang="en-US" dirty="0" smtClean="0"/>
              <a:t>Application can use separate EQs for control and data</a:t>
            </a:r>
          </a:p>
          <a:p>
            <a:r>
              <a:rPr lang="en-US" dirty="0" smtClean="0"/>
              <a:t>Progress limited to objects associated with selected EQ(s)</a:t>
            </a:r>
          </a:p>
          <a:p>
            <a:r>
              <a:rPr lang="en-US" dirty="0"/>
              <a:t>App can request automatic progress</a:t>
            </a:r>
          </a:p>
          <a:p>
            <a:pPr lvl="1"/>
            <a:r>
              <a:rPr lang="en-US" dirty="0" smtClean="0"/>
              <a:t>E.g. app wants to wait on native wait object</a:t>
            </a:r>
          </a:p>
          <a:p>
            <a:pPr lvl="1"/>
            <a:r>
              <a:rPr lang="en-US" dirty="0" smtClean="0"/>
              <a:t>Implies </a:t>
            </a:r>
            <a:r>
              <a:rPr lang="en-US" dirty="0"/>
              <a:t>provider allocated </a:t>
            </a:r>
            <a:r>
              <a:rPr lang="en-US" dirty="0" smtClean="0"/>
              <a:t>threading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97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a single initiator endpoint performing data transfers to one target endpoint over the same data flow</a:t>
            </a:r>
          </a:p>
          <a:p>
            <a:pPr lvl="1"/>
            <a:r>
              <a:rPr lang="en-US" dirty="0" smtClean="0"/>
              <a:t>Data flow may be a conceptual </a:t>
            </a:r>
            <a:r>
              <a:rPr lang="en-US" dirty="0" err="1" smtClean="0"/>
              <a:t>QoS</a:t>
            </a:r>
            <a:r>
              <a:rPr lang="en-US" dirty="0" smtClean="0"/>
              <a:t> level or path through the network</a:t>
            </a:r>
          </a:p>
          <a:p>
            <a:r>
              <a:rPr lang="en-US" dirty="0" smtClean="0"/>
              <a:t>Separate ordering domains</a:t>
            </a:r>
          </a:p>
          <a:p>
            <a:pPr lvl="1"/>
            <a:r>
              <a:rPr lang="en-US" dirty="0" smtClean="0"/>
              <a:t>Completions, message, data</a:t>
            </a:r>
          </a:p>
          <a:p>
            <a:r>
              <a:rPr lang="en-US" dirty="0" smtClean="0"/>
              <a:t>Fenced ordering may be obtained using </a:t>
            </a:r>
            <a:r>
              <a:rPr lang="en-US" dirty="0" err="1" smtClean="0"/>
              <a:t>fi_sync</a:t>
            </a:r>
            <a:r>
              <a:rPr lang="en-US" dirty="0" smtClean="0"/>
              <a:t> operation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727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in which operation completions are reported relative to their submission</a:t>
            </a:r>
          </a:p>
          <a:p>
            <a:r>
              <a:rPr lang="en-US" dirty="0" smtClean="0"/>
              <a:t>Unordered or ordered</a:t>
            </a:r>
          </a:p>
          <a:p>
            <a:pPr lvl="1"/>
            <a:r>
              <a:rPr lang="en-US" dirty="0" smtClean="0"/>
              <a:t>No defined requirement for ordered completions</a:t>
            </a:r>
          </a:p>
          <a:p>
            <a:r>
              <a:rPr lang="en-US" dirty="0" smtClean="0"/>
              <a:t>Default: unordered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6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82000" cy="46466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Order in which message (transport) headers are processed</a:t>
            </a:r>
          </a:p>
          <a:p>
            <a:pPr lvl="1"/>
            <a:r>
              <a:rPr lang="en-US" dirty="0" smtClean="0"/>
              <a:t>I.e. whether transport message are received in or out of order	</a:t>
            </a:r>
          </a:p>
          <a:p>
            <a:r>
              <a:rPr lang="en-US" dirty="0" smtClean="0"/>
              <a:t>Determined by selection of ordering bits</a:t>
            </a:r>
          </a:p>
          <a:p>
            <a:pPr lvl="1"/>
            <a:r>
              <a:rPr lang="en-US" dirty="0" smtClean="0"/>
              <a:t>[Read | Write | Send]   After   [Read | Write | Send]</a:t>
            </a:r>
          </a:p>
          <a:p>
            <a:pPr lvl="1"/>
            <a:r>
              <a:rPr lang="en-US" dirty="0" smtClean="0"/>
              <a:t>RAR, RAW, RAS, WAR, WAW, WAS, SAR, SAW, SAS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err="1" smtClean="0"/>
              <a:t>fi_order</a:t>
            </a:r>
            <a:r>
              <a:rPr lang="en-US" dirty="0" smtClean="0"/>
              <a:t> = 0  // unordered</a:t>
            </a:r>
          </a:p>
          <a:p>
            <a:pPr lvl="1"/>
            <a:r>
              <a:rPr lang="en-US" dirty="0" err="1" smtClean="0"/>
              <a:t>fi_order</a:t>
            </a:r>
            <a:r>
              <a:rPr lang="en-US" dirty="0" smtClean="0"/>
              <a:t> = RAR | RAW | RAS | WAW | WAS |</a:t>
            </a:r>
            <a:br>
              <a:rPr lang="en-US" dirty="0" smtClean="0"/>
            </a:br>
            <a:r>
              <a:rPr lang="en-US" dirty="0" smtClean="0"/>
              <a:t>			    SAW | SAS     // IB/</a:t>
            </a:r>
            <a:r>
              <a:rPr lang="en-US" dirty="0" err="1" smtClean="0"/>
              <a:t>iWarp</a:t>
            </a:r>
            <a:r>
              <a:rPr lang="en-US" dirty="0" smtClean="0"/>
              <a:t> ordering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616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82000" cy="4646613"/>
          </a:xfrm>
        </p:spPr>
        <p:txBody>
          <a:bodyPr>
            <a:normAutofit/>
          </a:bodyPr>
          <a:lstStyle/>
          <a:p>
            <a:r>
              <a:rPr lang="en-US" dirty="0" smtClean="0"/>
              <a:t>Delivery order of transport data into target memory</a:t>
            </a:r>
          </a:p>
          <a:p>
            <a:pPr lvl="1"/>
            <a:r>
              <a:rPr lang="en-US" dirty="0" smtClean="0"/>
              <a:t>Ordering per byte-addressable location</a:t>
            </a:r>
          </a:p>
          <a:p>
            <a:pPr lvl="1"/>
            <a:r>
              <a:rPr lang="en-US" dirty="0" smtClean="0"/>
              <a:t>I.e. access to the same byte in memory</a:t>
            </a:r>
          </a:p>
          <a:p>
            <a:r>
              <a:rPr lang="en-US" dirty="0" smtClean="0"/>
              <a:t>Ordering constrained by message ordering rules</a:t>
            </a:r>
          </a:p>
          <a:p>
            <a:pPr lvl="1"/>
            <a:r>
              <a:rPr lang="en-US" dirty="0" smtClean="0"/>
              <a:t>Must at least have message ordering first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9193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82000" cy="4646613"/>
          </a:xfrm>
        </p:spPr>
        <p:txBody>
          <a:bodyPr>
            <a:normAutofit/>
          </a:bodyPr>
          <a:lstStyle/>
          <a:p>
            <a:r>
              <a:rPr lang="en-US" dirty="0" smtClean="0"/>
              <a:t>Ordering limited to message order size</a:t>
            </a:r>
          </a:p>
          <a:p>
            <a:pPr lvl="1"/>
            <a:r>
              <a:rPr lang="en-US" dirty="0" smtClean="0"/>
              <a:t>E.g. MTU</a:t>
            </a:r>
          </a:p>
          <a:p>
            <a:pPr lvl="1"/>
            <a:r>
              <a:rPr lang="en-US" dirty="0" smtClean="0"/>
              <a:t>In order data delivery if transfer &lt;= message order size</a:t>
            </a:r>
          </a:p>
          <a:p>
            <a:r>
              <a:rPr lang="en-US" dirty="0" smtClean="0"/>
              <a:t>Message order size = 0</a:t>
            </a:r>
            <a:endParaRPr lang="en-US" dirty="0"/>
          </a:p>
          <a:p>
            <a:pPr lvl="1"/>
            <a:r>
              <a:rPr lang="en-US" dirty="0" smtClean="0"/>
              <a:t>No data ordering</a:t>
            </a:r>
          </a:p>
          <a:p>
            <a:r>
              <a:rPr lang="en-US" dirty="0" smtClean="0"/>
              <a:t>Message order size = -1</a:t>
            </a:r>
          </a:p>
          <a:p>
            <a:pPr lvl="1"/>
            <a:r>
              <a:rPr lang="en-US" dirty="0" smtClean="0"/>
              <a:t>All data ordered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26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Ordering Rules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Ordering to different target endpoints not defined</a:t>
            </a:r>
          </a:p>
          <a:p>
            <a:r>
              <a:rPr lang="en-US" dirty="0" smtClean="0"/>
              <a:t>Per message ordering semantics implemented using different data flows</a:t>
            </a:r>
          </a:p>
          <a:p>
            <a:pPr lvl="1"/>
            <a:r>
              <a:rPr lang="en-US" dirty="0" smtClean="0"/>
              <a:t>Data flows may be less flexible,  but easier to optimize for</a:t>
            </a:r>
          </a:p>
          <a:p>
            <a:pPr lvl="1"/>
            <a:r>
              <a:rPr lang="en-US" dirty="0" smtClean="0"/>
              <a:t>Endpoint aliases may be configured to use different data flows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44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“Class” Model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r>
              <a:rPr lang="en-US" dirty="0" smtClean="0"/>
              <a:t>Objects represent collection of attributes and interfaces</a:t>
            </a:r>
          </a:p>
          <a:p>
            <a:pPr lvl="1"/>
            <a:r>
              <a:rPr lang="en-US" dirty="0" smtClean="0"/>
              <a:t>I.e. object-oriented programming model</a:t>
            </a:r>
          </a:p>
          <a:p>
            <a:r>
              <a:rPr lang="en-US" dirty="0" smtClean="0"/>
              <a:t>Consider architectural model only at this point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524000" y="4648200"/>
            <a:ext cx="6096000" cy="114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/>
              <a:t>Objects do not necessarily map directly to hardware </a:t>
            </a:r>
            <a:r>
              <a:rPr lang="en-US" sz="2800" dirty="0" smtClean="0"/>
              <a:t>or software objects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047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Multi-threading and 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82000" cy="4646613"/>
          </a:xfrm>
        </p:spPr>
        <p:txBody>
          <a:bodyPr>
            <a:normAutofit/>
          </a:bodyPr>
          <a:lstStyle/>
          <a:p>
            <a:r>
              <a:rPr lang="en-US" dirty="0" smtClean="0"/>
              <a:t>Support both thread safe and lockless models</a:t>
            </a:r>
          </a:p>
          <a:p>
            <a:pPr lvl="1"/>
            <a:r>
              <a:rPr lang="en-US" dirty="0" smtClean="0"/>
              <a:t>Compile time and run time support</a:t>
            </a:r>
          </a:p>
          <a:p>
            <a:pPr lvl="1"/>
            <a:r>
              <a:rPr lang="en-US" dirty="0" smtClean="0"/>
              <a:t>Run-time limited to compiled support</a:t>
            </a:r>
          </a:p>
          <a:p>
            <a:r>
              <a:rPr lang="en-US" dirty="0" smtClean="0"/>
              <a:t>Lockless (based on MPI model)</a:t>
            </a:r>
          </a:p>
          <a:p>
            <a:pPr lvl="1"/>
            <a:r>
              <a:rPr lang="en-US" dirty="0" smtClean="0"/>
              <a:t>Single – single-threaded app</a:t>
            </a:r>
          </a:p>
          <a:p>
            <a:pPr lvl="1"/>
            <a:r>
              <a:rPr lang="en-US" dirty="0" smtClean="0"/>
              <a:t>Funneled – only 1 thread calls into interfaces</a:t>
            </a:r>
          </a:p>
          <a:p>
            <a:pPr lvl="1"/>
            <a:r>
              <a:rPr lang="en-US" dirty="0" smtClean="0"/>
              <a:t>Serialized – only 1 thread at a time calls into interfaces</a:t>
            </a:r>
          </a:p>
          <a:p>
            <a:r>
              <a:rPr lang="en-US" dirty="0" smtClean="0"/>
              <a:t>Thread safe</a:t>
            </a:r>
          </a:p>
          <a:p>
            <a:pPr lvl="1"/>
            <a:r>
              <a:rPr lang="en-US" dirty="0" smtClean="0"/>
              <a:t>Multiple – multi-threaded app, with no restrictions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6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646613"/>
          </a:xfrm>
        </p:spPr>
        <p:txBody>
          <a:bodyPr/>
          <a:lstStyle/>
          <a:p>
            <a:r>
              <a:rPr lang="en-US" dirty="0" smtClean="0"/>
              <a:t>Support both application and network buffering</a:t>
            </a:r>
          </a:p>
          <a:p>
            <a:pPr lvl="1"/>
            <a:r>
              <a:rPr lang="en-US" dirty="0" smtClean="0"/>
              <a:t>Zero-copy for high-performance</a:t>
            </a:r>
          </a:p>
          <a:p>
            <a:pPr lvl="1"/>
            <a:r>
              <a:rPr lang="en-US" dirty="0" smtClean="0"/>
              <a:t>Network buffering for ease of use</a:t>
            </a:r>
          </a:p>
          <a:p>
            <a:pPr lvl="2"/>
            <a:r>
              <a:rPr lang="en-US" dirty="0" smtClean="0"/>
              <a:t>Buffering in local memory or NIC</a:t>
            </a:r>
          </a:p>
          <a:p>
            <a:pPr lvl="1"/>
            <a:r>
              <a:rPr lang="en-US" dirty="0" smtClean="0"/>
              <a:t>In some case, buffered transfers may be higher-performing (e.g. “inline”)</a:t>
            </a:r>
          </a:p>
          <a:p>
            <a:r>
              <a:rPr lang="en-US" dirty="0" smtClean="0"/>
              <a:t>Registration option for local NIC access</a:t>
            </a:r>
          </a:p>
          <a:p>
            <a:pPr lvl="1"/>
            <a:r>
              <a:rPr lang="en-US" dirty="0" smtClean="0"/>
              <a:t>Migration to fabric managed registration</a:t>
            </a:r>
          </a:p>
          <a:p>
            <a:r>
              <a:rPr lang="en-US" dirty="0" smtClean="0"/>
              <a:t>Required registration for remote access</a:t>
            </a:r>
          </a:p>
          <a:p>
            <a:pPr lvl="1"/>
            <a:r>
              <a:rPr lang="en-US" dirty="0" smtClean="0"/>
              <a:t>Specify permissions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1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Object Hierarchy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59688"/>
              </p:ext>
            </p:extLst>
          </p:nvPr>
        </p:nvGraphicFramePr>
        <p:xfrm>
          <a:off x="1143000" y="1272540"/>
          <a:ext cx="6477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6205537" y="4512469"/>
            <a:ext cx="25146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Object “inheritance”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09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Relationships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041150"/>
              </p:ext>
            </p:extLst>
          </p:nvPr>
        </p:nvGraphicFramePr>
        <p:xfrm>
          <a:off x="495300" y="1272540"/>
          <a:ext cx="79629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09600" y="5410200"/>
            <a:ext cx="25146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Object “scope”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02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5410200" cy="4525963"/>
          </a:xfrm>
        </p:spPr>
        <p:txBody>
          <a:bodyPr/>
          <a:lstStyle/>
          <a:p>
            <a:r>
              <a:rPr lang="en-US" dirty="0"/>
              <a:t>Represents a communication </a:t>
            </a:r>
            <a:r>
              <a:rPr lang="en-US" dirty="0" smtClean="0"/>
              <a:t>domain or boundary</a:t>
            </a:r>
            <a:endParaRPr lang="en-US" dirty="0"/>
          </a:p>
          <a:p>
            <a:pPr lvl="1"/>
            <a:r>
              <a:rPr lang="en-US" dirty="0"/>
              <a:t>Single IB </a:t>
            </a:r>
            <a:r>
              <a:rPr lang="en-US" dirty="0" smtClean="0"/>
              <a:t>or </a:t>
            </a:r>
            <a:r>
              <a:rPr lang="en-US" dirty="0" err="1" smtClean="0"/>
              <a:t>RoCE</a:t>
            </a:r>
            <a:r>
              <a:rPr lang="en-US" dirty="0" smtClean="0"/>
              <a:t> subnet</a:t>
            </a:r>
            <a:r>
              <a:rPr lang="en-US" dirty="0"/>
              <a:t>, </a:t>
            </a:r>
            <a:r>
              <a:rPr lang="en-US" dirty="0" smtClean="0"/>
              <a:t>IP </a:t>
            </a:r>
            <a:r>
              <a:rPr lang="en-US" dirty="0"/>
              <a:t>(</a:t>
            </a:r>
            <a:r>
              <a:rPr lang="en-US" dirty="0" err="1"/>
              <a:t>iWarp</a:t>
            </a:r>
            <a:r>
              <a:rPr lang="en-US" dirty="0"/>
              <a:t>) </a:t>
            </a:r>
            <a:r>
              <a:rPr lang="en-US" dirty="0" smtClean="0"/>
              <a:t>network, Ethernet subnet</a:t>
            </a:r>
          </a:p>
          <a:p>
            <a:r>
              <a:rPr lang="en-US" dirty="0" smtClean="0"/>
              <a:t>Multiple local NICs / ports</a:t>
            </a:r>
          </a:p>
          <a:p>
            <a:r>
              <a:rPr lang="en-US" dirty="0" smtClean="0"/>
              <a:t>Topology data, network time stamps</a:t>
            </a:r>
          </a:p>
          <a:p>
            <a:r>
              <a:rPr lang="en-US" dirty="0" smtClean="0"/>
              <a:t>Determines native addressing</a:t>
            </a:r>
          </a:p>
          <a:p>
            <a:pPr lvl="1"/>
            <a:r>
              <a:rPr lang="en-US" dirty="0" smtClean="0"/>
              <a:t>Mapped addressing possible</a:t>
            </a:r>
          </a:p>
          <a:p>
            <a:pPr lvl="1"/>
            <a:r>
              <a:rPr lang="en-US" dirty="0" smtClean="0"/>
              <a:t>GID/LID versus IP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012200"/>
              </p:ext>
            </p:extLst>
          </p:nvPr>
        </p:nvGraphicFramePr>
        <p:xfrm>
          <a:off x="304800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346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(Fabric) EP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/>
              <a:t>Listening endpoint</a:t>
            </a:r>
          </a:p>
          <a:p>
            <a:pPr lvl="1"/>
            <a:r>
              <a:rPr lang="en-US" dirty="0"/>
              <a:t>Connection-oriented protocols</a:t>
            </a:r>
          </a:p>
          <a:p>
            <a:r>
              <a:rPr lang="en-US" dirty="0"/>
              <a:t>Wildcard listen across multiple NICs / ports</a:t>
            </a:r>
          </a:p>
          <a:p>
            <a:r>
              <a:rPr lang="en-US" dirty="0"/>
              <a:t>Bind to address to restrict </a:t>
            </a:r>
            <a:r>
              <a:rPr lang="en-US" dirty="0" smtClean="0"/>
              <a:t>listen</a:t>
            </a:r>
          </a:p>
          <a:p>
            <a:pPr lvl="1"/>
            <a:r>
              <a:rPr lang="en-US" dirty="0" smtClean="0"/>
              <a:t>Listen may migrate with address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367558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0664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EQ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Associated with passive endpoint(s)</a:t>
            </a:r>
          </a:p>
          <a:p>
            <a:r>
              <a:rPr lang="en-US" dirty="0" smtClean="0"/>
              <a:t>Reports connection requests</a:t>
            </a:r>
          </a:p>
          <a:p>
            <a:r>
              <a:rPr lang="en-US" dirty="0" smtClean="0"/>
              <a:t>Could be used to report fabric events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698382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880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11192</TotalTime>
  <Words>1621</Words>
  <Application>Microsoft Office PowerPoint</Application>
  <PresentationFormat>On-screen Show (4:3)</PresentationFormat>
  <Paragraphs>475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Office Theme</vt:lpstr>
      <vt:lpstr>Custom Design</vt:lpstr>
      <vt:lpstr>Fabric Interfaces Architecture</vt:lpstr>
      <vt:lpstr>Changes</vt:lpstr>
      <vt:lpstr>Overview</vt:lpstr>
      <vt:lpstr>Object “Class” Model</vt:lpstr>
      <vt:lpstr>Conceptual Object Hierarchy</vt:lpstr>
      <vt:lpstr>Object Relationships</vt:lpstr>
      <vt:lpstr>Fabric</vt:lpstr>
      <vt:lpstr>Passive (Fabric) EP</vt:lpstr>
      <vt:lpstr>Fabric EQ</vt:lpstr>
      <vt:lpstr>Resource Domain</vt:lpstr>
      <vt:lpstr>Domain Address Vectors</vt:lpstr>
      <vt:lpstr>Domain Endpoints</vt:lpstr>
      <vt:lpstr>Domain Event Queues</vt:lpstr>
      <vt:lpstr>EQ Groups</vt:lpstr>
      <vt:lpstr>Domain Counters</vt:lpstr>
      <vt:lpstr>Domain Memory Regions</vt:lpstr>
      <vt:lpstr>Interface Synopsis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Architectural Semantics</vt:lpstr>
      <vt:lpstr>Progress</vt:lpstr>
      <vt:lpstr>Progress</vt:lpstr>
      <vt:lpstr>Automatic Progress</vt:lpstr>
      <vt:lpstr>Implicit Progress</vt:lpstr>
      <vt:lpstr>Ordering</vt:lpstr>
      <vt:lpstr>Completion Ordering</vt:lpstr>
      <vt:lpstr>Message Ordering</vt:lpstr>
      <vt:lpstr>Data Ordering</vt:lpstr>
      <vt:lpstr>Data Ordering</vt:lpstr>
      <vt:lpstr>Other Ordering Rules</vt:lpstr>
      <vt:lpstr>Multi-threading and Locking</vt:lpstr>
      <vt:lpstr>Buffering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989</cp:revision>
  <dcterms:created xsi:type="dcterms:W3CDTF">2009-09-15T00:09:16Z</dcterms:created>
  <dcterms:modified xsi:type="dcterms:W3CDTF">2014-06-02T23:38:54Z</dcterms:modified>
</cp:coreProperties>
</file>