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8"/>
  </p:notesMasterIdLst>
  <p:handoutMasterIdLst>
    <p:handoutMasterId r:id="rId9"/>
  </p:handoutMasterIdLst>
  <p:sldIdLst>
    <p:sldId id="262" r:id="rId3"/>
    <p:sldId id="385" r:id="rId4"/>
    <p:sldId id="386" r:id="rId5"/>
    <p:sldId id="394" r:id="rId6"/>
    <p:sldId id="393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94687" autoAdjust="0"/>
  </p:normalViewPr>
  <p:slideViewPr>
    <p:cSldViewPr snapToObjects="1">
      <p:cViewPr varScale="1">
        <p:scale>
          <a:sx n="63" d="100"/>
          <a:sy n="63" d="100"/>
        </p:scale>
        <p:origin x="-102" y="-414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5/8/2014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5/8/2014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86000"/>
            <a:ext cx="6629400" cy="1546225"/>
          </a:xfrm>
        </p:spPr>
        <p:txBody>
          <a:bodyPr/>
          <a:lstStyle/>
          <a:p>
            <a:r>
              <a:rPr lang="en-US" dirty="0" smtClean="0"/>
              <a:t>OFI SW – Progress</a:t>
            </a:r>
            <a:br>
              <a:rPr lang="en-US" dirty="0" smtClean="0"/>
            </a:br>
            <a:r>
              <a:rPr lang="en-US" dirty="0" smtClean="0"/>
              <a:t>Revisited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6629400" cy="838200"/>
          </a:xfrm>
        </p:spPr>
        <p:txBody>
          <a:bodyPr/>
          <a:lstStyle/>
          <a:p>
            <a:r>
              <a:rPr lang="en-US" dirty="0" smtClean="0"/>
              <a:t>Sean Hefty -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Ability of the underlying implementation to complete processing of an asynchronous request</a:t>
            </a:r>
          </a:p>
          <a:p>
            <a:r>
              <a:rPr lang="en-US" dirty="0" smtClean="0"/>
              <a:t>Need to consider </a:t>
            </a:r>
            <a:r>
              <a:rPr lang="en-US" b="1" dirty="0" smtClean="0"/>
              <a:t>ALL</a:t>
            </a:r>
            <a:r>
              <a:rPr lang="en-US" dirty="0" smtClean="0"/>
              <a:t> asynchronous requests</a:t>
            </a:r>
          </a:p>
          <a:p>
            <a:pPr lvl="1"/>
            <a:r>
              <a:rPr lang="en-US" dirty="0" smtClean="0"/>
              <a:t>Connections, address resolution, data transfers, event processing, completions, etc.</a:t>
            </a:r>
          </a:p>
          <a:p>
            <a:r>
              <a:rPr lang="en-US" dirty="0" smtClean="0"/>
              <a:t>HW/SW mix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057400" y="5257800"/>
            <a:ext cx="5486400" cy="1066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All(?) current solutions require significant software components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868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two progress models</a:t>
            </a:r>
          </a:p>
          <a:p>
            <a:pPr lvl="1"/>
            <a:r>
              <a:rPr lang="en-US" dirty="0" smtClean="0"/>
              <a:t>Automatic </a:t>
            </a:r>
            <a:r>
              <a:rPr lang="en-US" dirty="0" smtClean="0"/>
              <a:t>and implicit </a:t>
            </a:r>
            <a:r>
              <a:rPr lang="en-US" dirty="0" smtClean="0"/>
              <a:t>(name?)</a:t>
            </a:r>
          </a:p>
          <a:p>
            <a:r>
              <a:rPr lang="en-US" dirty="0" smtClean="0"/>
              <a:t>Identify operations as belong to one of two progress domains</a:t>
            </a:r>
          </a:p>
          <a:p>
            <a:pPr lvl="1"/>
            <a:r>
              <a:rPr lang="en-US" dirty="0" smtClean="0"/>
              <a:t>Data or control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0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Implicit progress</a:t>
            </a:r>
          </a:p>
          <a:p>
            <a:pPr lvl="1"/>
            <a:r>
              <a:rPr lang="en-US" dirty="0" smtClean="0"/>
              <a:t>Occurs when reading or waiting </a:t>
            </a:r>
            <a:r>
              <a:rPr lang="en-US" i="1" dirty="0" smtClean="0"/>
              <a:t>on EQ</a:t>
            </a:r>
            <a:r>
              <a:rPr lang="en-US" dirty="0" smtClean="0"/>
              <a:t>(s)</a:t>
            </a:r>
          </a:p>
          <a:p>
            <a:pPr lvl="1"/>
            <a:r>
              <a:rPr lang="en-US" dirty="0" smtClean="0"/>
              <a:t>Application can use separate EQs for control and data</a:t>
            </a:r>
          </a:p>
          <a:p>
            <a:pPr lvl="1"/>
            <a:r>
              <a:rPr lang="en-US" dirty="0" smtClean="0"/>
              <a:t>Progress limited to endpoints associated with selected EQ(s)</a:t>
            </a:r>
          </a:p>
          <a:p>
            <a:pPr lvl="1"/>
            <a:r>
              <a:rPr lang="en-US" dirty="0"/>
              <a:t>App can request automatic progress</a:t>
            </a:r>
          </a:p>
          <a:p>
            <a:pPr lvl="2"/>
            <a:r>
              <a:rPr lang="en-US" dirty="0" smtClean="0"/>
              <a:t>E.g. app wants to wait on native wait object</a:t>
            </a:r>
          </a:p>
          <a:p>
            <a:pPr lvl="2"/>
            <a:r>
              <a:rPr lang="en-US" dirty="0" smtClean="0"/>
              <a:t>Implies </a:t>
            </a:r>
            <a:r>
              <a:rPr lang="en-US" dirty="0"/>
              <a:t>provider allocated </a:t>
            </a:r>
            <a:r>
              <a:rPr lang="en-US" dirty="0" smtClean="0"/>
              <a:t>threading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27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 attributes added to </a:t>
            </a:r>
            <a:r>
              <a:rPr lang="en-US" dirty="0" err="1" smtClean="0"/>
              <a:t>fi_info</a:t>
            </a:r>
            <a:endParaRPr lang="en-US" dirty="0" smtClean="0"/>
          </a:p>
          <a:p>
            <a:pPr lvl="1"/>
            <a:r>
              <a:rPr lang="en-US" dirty="0" smtClean="0"/>
              <a:t>Optional input hints</a:t>
            </a:r>
          </a:p>
          <a:p>
            <a:pPr lvl="1"/>
            <a:r>
              <a:rPr lang="en-US" dirty="0" smtClean="0"/>
              <a:t>If not specified, provider reports optimal model</a:t>
            </a:r>
          </a:p>
          <a:p>
            <a:r>
              <a:rPr lang="en-US" dirty="0" smtClean="0"/>
              <a:t>Event queue operations</a:t>
            </a:r>
          </a:p>
          <a:p>
            <a:pPr lvl="1"/>
            <a:r>
              <a:rPr lang="en-US" dirty="0" smtClean="0"/>
              <a:t>Read and wait – single EQ</a:t>
            </a:r>
          </a:p>
          <a:p>
            <a:r>
              <a:rPr lang="en-US" dirty="0" smtClean="0"/>
              <a:t>Domain operations</a:t>
            </a:r>
          </a:p>
          <a:p>
            <a:pPr lvl="1"/>
            <a:r>
              <a:rPr lang="en-US" dirty="0" smtClean="0"/>
              <a:t>Read and wait – multiple EQs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99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10040</TotalTime>
  <Words>167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OFI SW – Progress Revisited</vt:lpstr>
      <vt:lpstr>Recap</vt:lpstr>
      <vt:lpstr>Proposal</vt:lpstr>
      <vt:lpstr>Proposal</vt:lpstr>
      <vt:lpstr>Implementation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836</cp:revision>
  <dcterms:created xsi:type="dcterms:W3CDTF">2009-09-15T00:09:16Z</dcterms:created>
  <dcterms:modified xsi:type="dcterms:W3CDTF">2014-05-08T17:00:31Z</dcterms:modified>
</cp:coreProperties>
</file>