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2"/>
  </p:notesMasterIdLst>
  <p:handoutMasterIdLst>
    <p:handoutMasterId r:id="rId13"/>
  </p:handoutMasterIdLst>
  <p:sldIdLst>
    <p:sldId id="262" r:id="rId3"/>
    <p:sldId id="385" r:id="rId4"/>
    <p:sldId id="386" r:id="rId5"/>
    <p:sldId id="389" r:id="rId6"/>
    <p:sldId id="387" r:id="rId7"/>
    <p:sldId id="388" r:id="rId8"/>
    <p:sldId id="390" r:id="rId9"/>
    <p:sldId id="391" r:id="rId10"/>
    <p:sldId id="392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 autoAdjust="0"/>
    <p:restoredTop sz="94687" autoAdjust="0"/>
  </p:normalViewPr>
  <p:slideViewPr>
    <p:cSldViewPr snapToObjects="1">
      <p:cViewPr varScale="1">
        <p:scale>
          <a:sx n="79" d="100"/>
          <a:sy n="79" d="100"/>
        </p:scale>
        <p:origin x="-696" y="-96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5/5/2014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5/5/2014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286000"/>
            <a:ext cx="6629400" cy="1546225"/>
          </a:xfrm>
        </p:spPr>
        <p:txBody>
          <a:bodyPr/>
          <a:lstStyle/>
          <a:p>
            <a:r>
              <a:rPr lang="en-US" dirty="0" smtClean="0"/>
              <a:t>OFI SW - Progress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6629400" cy="838200"/>
          </a:xfrm>
        </p:spPr>
        <p:txBody>
          <a:bodyPr/>
          <a:lstStyle/>
          <a:p>
            <a:r>
              <a:rPr lang="en-US" dirty="0" smtClean="0"/>
              <a:t>Sean Hefty -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Ability of the underlying implementation to complete processing of an asynchronous request</a:t>
            </a:r>
          </a:p>
          <a:p>
            <a:r>
              <a:rPr lang="en-US" dirty="0" smtClean="0"/>
              <a:t>Need to consider </a:t>
            </a:r>
            <a:r>
              <a:rPr lang="en-US" b="1" dirty="0" smtClean="0"/>
              <a:t>ALL</a:t>
            </a:r>
            <a:r>
              <a:rPr lang="en-US" dirty="0" smtClean="0"/>
              <a:t> asynchronous requests</a:t>
            </a:r>
          </a:p>
          <a:p>
            <a:pPr lvl="1"/>
            <a:r>
              <a:rPr lang="en-US" dirty="0" smtClean="0"/>
              <a:t>Connections, address resolution, data transfers, event processing, completions, etc.</a:t>
            </a:r>
          </a:p>
          <a:p>
            <a:r>
              <a:rPr lang="en-US" dirty="0" smtClean="0"/>
              <a:t>HW/SW mix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057400" y="5257800"/>
            <a:ext cx="5486400" cy="1066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All(?) current solutions require significant software components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8681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or multiple progress models</a:t>
            </a:r>
          </a:p>
          <a:p>
            <a:pPr lvl="1"/>
            <a:r>
              <a:rPr lang="en-US" dirty="0" smtClean="0"/>
              <a:t>Separate at provider level</a:t>
            </a:r>
          </a:p>
          <a:p>
            <a:pPr lvl="1"/>
            <a:r>
              <a:rPr lang="en-US" dirty="0" smtClean="0"/>
              <a:t>Separate based on operation</a:t>
            </a:r>
          </a:p>
          <a:p>
            <a:r>
              <a:rPr lang="en-US" dirty="0" smtClean="0"/>
              <a:t>Performance implications</a:t>
            </a:r>
          </a:p>
          <a:p>
            <a:pPr lvl="1"/>
            <a:r>
              <a:rPr lang="en-US" dirty="0" smtClean="0"/>
              <a:t>Visibility to the application</a:t>
            </a:r>
          </a:p>
          <a:p>
            <a:pPr lvl="1"/>
            <a:r>
              <a:rPr lang="en-US" dirty="0" smtClean="0"/>
              <a:t>Performance versus ease of use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06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Proposal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multiple progress models</a:t>
            </a:r>
          </a:p>
          <a:p>
            <a:pPr lvl="1"/>
            <a:r>
              <a:rPr lang="en-US" dirty="0" smtClean="0"/>
              <a:t>Visible by application</a:t>
            </a:r>
          </a:p>
          <a:p>
            <a:pPr lvl="1"/>
            <a:r>
              <a:rPr lang="en-US" dirty="0" smtClean="0"/>
              <a:t>Provider indicates optimal mode for their HW</a:t>
            </a:r>
          </a:p>
          <a:p>
            <a:pPr lvl="1"/>
            <a:r>
              <a:rPr lang="en-US" dirty="0" smtClean="0"/>
              <a:t>See following slides</a:t>
            </a:r>
          </a:p>
          <a:p>
            <a:r>
              <a:rPr lang="en-US" dirty="0" smtClean="0"/>
              <a:t>Application can modify progress model</a:t>
            </a:r>
          </a:p>
          <a:p>
            <a:pPr lvl="1"/>
            <a:r>
              <a:rPr lang="en-US" dirty="0" smtClean="0"/>
              <a:t>Trade-off in favor of ease of use</a:t>
            </a:r>
          </a:p>
          <a:p>
            <a:r>
              <a:rPr lang="en-US" dirty="0" smtClean="0"/>
              <a:t>Progress is at provider level</a:t>
            </a:r>
          </a:p>
          <a:p>
            <a:pPr lvl="1"/>
            <a:r>
              <a:rPr lang="en-US" dirty="0" smtClean="0"/>
              <a:t>May be too coarse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806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Underlying implementation will make progress on a request with no explicit intervention from the app</a:t>
            </a:r>
          </a:p>
          <a:p>
            <a:pPr lvl="1"/>
            <a:r>
              <a:rPr lang="en-US" dirty="0" smtClean="0"/>
              <a:t>Necessary work may be done within directly related function call</a:t>
            </a:r>
          </a:p>
          <a:p>
            <a:r>
              <a:rPr lang="en-US" dirty="0" smtClean="0"/>
              <a:t>May require provider thread allocation</a:t>
            </a:r>
          </a:p>
          <a:p>
            <a:pPr lvl="1"/>
            <a:r>
              <a:rPr lang="en-US" dirty="0" smtClean="0"/>
              <a:t>Includes kernel support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86000" y="5410200"/>
            <a:ext cx="4343400" cy="762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Simplest solution for app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7146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Progress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Underlying implementation uses application thread to make forward progress</a:t>
            </a:r>
          </a:p>
          <a:p>
            <a:r>
              <a:rPr lang="en-US" dirty="0" smtClean="0"/>
              <a:t>Progress depends on app calling into provider</a:t>
            </a:r>
          </a:p>
          <a:p>
            <a:pPr lvl="1"/>
            <a:r>
              <a:rPr lang="en-US" dirty="0" smtClean="0"/>
              <a:t>Any function is usable</a:t>
            </a:r>
          </a:p>
          <a:p>
            <a:pPr lvl="1"/>
            <a:r>
              <a:rPr lang="en-US" dirty="0" smtClean="0"/>
              <a:t>Progress may be limited to a specific ‘progress domain’ (e.g. specific endpoint)</a:t>
            </a:r>
          </a:p>
          <a:p>
            <a:r>
              <a:rPr lang="en-US" dirty="0" smtClean="0"/>
              <a:t>Well defined behavior needed to prevent deadlock</a:t>
            </a:r>
          </a:p>
          <a:p>
            <a:pPr lvl="1"/>
            <a:r>
              <a:rPr lang="en-US" dirty="0" smtClean="0"/>
              <a:t>E.g. provider may not block application thread for an arbitrary 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43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Progress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Provider exposes ‘progress’ call that application must invoke to advance progress</a:t>
            </a:r>
          </a:p>
          <a:p>
            <a:r>
              <a:rPr lang="en-US" dirty="0" smtClean="0"/>
              <a:t>Advances progress across all provider resources associated with the app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53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software advances progress, callbacks </a:t>
            </a:r>
            <a:r>
              <a:rPr lang="en-US" i="1" dirty="0" smtClean="0"/>
              <a:t>may</a:t>
            </a:r>
            <a:r>
              <a:rPr lang="en-US" dirty="0" smtClean="0"/>
              <a:t> be the highest performing method of reporting completions</a:t>
            </a:r>
          </a:p>
          <a:p>
            <a:pPr lvl="1"/>
            <a:r>
              <a:rPr lang="en-US" dirty="0" smtClean="0"/>
              <a:t>Immediate notification from progressing thread</a:t>
            </a:r>
          </a:p>
          <a:p>
            <a:pPr lvl="1"/>
            <a:r>
              <a:rPr lang="en-US" dirty="0" smtClean="0"/>
              <a:t>Restricts what an application can do from the callback</a:t>
            </a:r>
          </a:p>
          <a:p>
            <a:pPr lvl="1"/>
            <a:r>
              <a:rPr lang="en-US" dirty="0" smtClean="0"/>
              <a:t>Application queuing of an event </a:t>
            </a:r>
            <a:r>
              <a:rPr lang="en-US" i="1" dirty="0" smtClean="0"/>
              <a:t>may</a:t>
            </a:r>
            <a:r>
              <a:rPr lang="en-US" dirty="0" smtClean="0"/>
              <a:t> be more efficient than provider queuing event</a:t>
            </a:r>
          </a:p>
          <a:p>
            <a:r>
              <a:rPr lang="en-US" dirty="0" smtClean="0"/>
              <a:t>Event queues are ideal if hardware advances progress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011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fi_progress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FI_PROGRESS_AUTO,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FI_PROGRES_INDIRECT,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FI_PROGRESS_EXPLICIT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fi_progress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(domain,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fi_progress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progress);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fi_control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(domain, FI_[START|STOP]_PROGRESS, flags);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86000" y="5410200"/>
            <a:ext cx="4343400" cy="762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How to expose this?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4015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9899</TotalTime>
  <Words>319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OFI SW - Progress</vt:lpstr>
      <vt:lpstr>Overview</vt:lpstr>
      <vt:lpstr>Decisions</vt:lpstr>
      <vt:lpstr>Current Proposal Concepts</vt:lpstr>
      <vt:lpstr>Auto-Progress</vt:lpstr>
      <vt:lpstr>Implicit Progress Model</vt:lpstr>
      <vt:lpstr>Explicit Progress Model</vt:lpstr>
      <vt:lpstr>Notification Methods</vt:lpstr>
      <vt:lpstr>Discussion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sean</cp:lastModifiedBy>
  <cp:revision>823</cp:revision>
  <dcterms:created xsi:type="dcterms:W3CDTF">2009-09-15T00:09:16Z</dcterms:created>
  <dcterms:modified xsi:type="dcterms:W3CDTF">2014-05-06T02:53:55Z</dcterms:modified>
</cp:coreProperties>
</file>