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9"/>
  </p:notesMasterIdLst>
  <p:handoutMasterIdLst>
    <p:handoutMasterId r:id="rId10"/>
  </p:handoutMasterIdLst>
  <p:sldIdLst>
    <p:sldId id="262" r:id="rId3"/>
    <p:sldId id="372" r:id="rId4"/>
    <p:sldId id="373" r:id="rId5"/>
    <p:sldId id="381" r:id="rId6"/>
    <p:sldId id="382" r:id="rId7"/>
    <p:sldId id="383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4687" autoAdjust="0"/>
  </p:normalViewPr>
  <p:slideViewPr>
    <p:cSldViewPr snapToObjects="1">
      <p:cViewPr varScale="1">
        <p:scale>
          <a:sx n="79" d="100"/>
          <a:sy n="79" d="100"/>
        </p:scale>
        <p:origin x="-696" y="-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D2DBBD-D9ED-4DB5-B7DA-9502C30F803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606220-5E80-4ADA-B541-38ED6B6AC6FE}">
      <dgm:prSet phldrT="[Text]"/>
      <dgm:spPr/>
      <dgm:t>
        <a:bodyPr/>
        <a:lstStyle/>
        <a:p>
          <a:r>
            <a:rPr lang="en-US" dirty="0" smtClean="0"/>
            <a:t>Verbs</a:t>
          </a:r>
          <a:endParaRPr lang="en-US" dirty="0"/>
        </a:p>
      </dgm:t>
    </dgm:pt>
    <dgm:pt modelId="{54E16194-BB92-47FE-96CC-92ADE0936DA5}" type="parTrans" cxnId="{7CD8F9FD-EEDD-4647-8BC3-30CF57811B78}">
      <dgm:prSet/>
      <dgm:spPr/>
      <dgm:t>
        <a:bodyPr/>
        <a:lstStyle/>
        <a:p>
          <a:endParaRPr lang="en-US"/>
        </a:p>
      </dgm:t>
    </dgm:pt>
    <dgm:pt modelId="{9B94CAAC-6BA9-4F0C-BF04-48D541C0536F}" type="sibTrans" cxnId="{7CD8F9FD-EEDD-4647-8BC3-30CF57811B78}">
      <dgm:prSet/>
      <dgm:spPr/>
      <dgm:t>
        <a:bodyPr/>
        <a:lstStyle/>
        <a:p>
          <a:endParaRPr lang="en-US"/>
        </a:p>
      </dgm:t>
    </dgm:pt>
    <dgm:pt modelId="{B3C54E29-A72D-4061-8DA0-43A2E5954801}">
      <dgm:prSet phldrT="[Text]"/>
      <dgm:spPr/>
      <dgm:t>
        <a:bodyPr/>
        <a:lstStyle/>
        <a:p>
          <a:r>
            <a:rPr lang="en-US" dirty="0" smtClean="0"/>
            <a:t>RDMA CM</a:t>
          </a:r>
          <a:endParaRPr lang="en-US" dirty="0"/>
        </a:p>
      </dgm:t>
    </dgm:pt>
    <dgm:pt modelId="{88E1F7E6-FEA2-4159-8855-64911FBD0FC8}" type="parTrans" cxnId="{C27AE68A-E0CB-47DA-B350-751FE0E85BC8}">
      <dgm:prSet/>
      <dgm:spPr/>
      <dgm:t>
        <a:bodyPr/>
        <a:lstStyle/>
        <a:p>
          <a:endParaRPr lang="en-US"/>
        </a:p>
      </dgm:t>
    </dgm:pt>
    <dgm:pt modelId="{B88CF44C-947E-439B-9DD2-4F70F7C07DC4}" type="sibTrans" cxnId="{C27AE68A-E0CB-47DA-B350-751FE0E85BC8}">
      <dgm:prSet/>
      <dgm:spPr/>
      <dgm:t>
        <a:bodyPr/>
        <a:lstStyle/>
        <a:p>
          <a:endParaRPr lang="en-US"/>
        </a:p>
      </dgm:t>
    </dgm:pt>
    <dgm:pt modelId="{B1B889D8-428A-4128-AC32-7D3DFFD1E418}">
      <dgm:prSet phldrT="[Text]"/>
      <dgm:spPr/>
      <dgm:t>
        <a:bodyPr/>
        <a:lstStyle/>
        <a:p>
          <a:r>
            <a:rPr lang="en-US" dirty="0" smtClean="0"/>
            <a:t>Fabric Interfaces</a:t>
          </a:r>
          <a:endParaRPr lang="en-US" dirty="0"/>
        </a:p>
      </dgm:t>
    </dgm:pt>
    <dgm:pt modelId="{50DA5091-6C26-4BE8-A085-985C5C1C9501}" type="parTrans" cxnId="{6D3E9388-AAFA-451D-8678-6B4015455F00}">
      <dgm:prSet/>
      <dgm:spPr/>
      <dgm:t>
        <a:bodyPr/>
        <a:lstStyle/>
        <a:p>
          <a:endParaRPr lang="en-US"/>
        </a:p>
      </dgm:t>
    </dgm:pt>
    <dgm:pt modelId="{F45D0754-96B0-4500-8D83-ED829BAC4016}" type="sibTrans" cxnId="{6D3E9388-AAFA-451D-8678-6B4015455F00}">
      <dgm:prSet/>
      <dgm:spPr/>
      <dgm:t>
        <a:bodyPr/>
        <a:lstStyle/>
        <a:p>
          <a:endParaRPr lang="en-US"/>
        </a:p>
      </dgm:t>
    </dgm:pt>
    <dgm:pt modelId="{B5D0906F-1D30-470B-AE54-438FB08219CF}">
      <dgm:prSet phldrT="[Text]"/>
      <dgm:spPr/>
      <dgm:t>
        <a:bodyPr/>
        <a:lstStyle/>
        <a:p>
          <a:r>
            <a:rPr lang="en-US" dirty="0" smtClean="0"/>
            <a:t>1.x + extensions</a:t>
          </a:r>
          <a:endParaRPr lang="en-US" dirty="0"/>
        </a:p>
      </dgm:t>
    </dgm:pt>
    <dgm:pt modelId="{4AC52E3D-53F9-428A-AEFE-B01A4840D8A2}" type="parTrans" cxnId="{29DFD4B2-BEDF-4C0D-9C4B-36F5D0636365}">
      <dgm:prSet/>
      <dgm:spPr/>
      <dgm:t>
        <a:bodyPr/>
        <a:lstStyle/>
        <a:p>
          <a:endParaRPr lang="en-US"/>
        </a:p>
      </dgm:t>
    </dgm:pt>
    <dgm:pt modelId="{114B3EA2-5AA7-4344-9E8F-7541DA35F19C}" type="sibTrans" cxnId="{29DFD4B2-BEDF-4C0D-9C4B-36F5D0636365}">
      <dgm:prSet/>
      <dgm:spPr/>
      <dgm:t>
        <a:bodyPr/>
        <a:lstStyle/>
        <a:p>
          <a:endParaRPr lang="en-US"/>
        </a:p>
      </dgm:t>
    </dgm:pt>
    <dgm:pt modelId="{B48B8640-8625-47DD-AC11-9398B069F18A}">
      <dgm:prSet phldrT="[Text]"/>
      <dgm:spPr/>
      <dgm:t>
        <a:bodyPr/>
        <a:lstStyle/>
        <a:p>
          <a:r>
            <a:rPr lang="en-US" dirty="0" smtClean="0"/>
            <a:t>2.0</a:t>
          </a:r>
          <a:endParaRPr lang="en-US" dirty="0"/>
        </a:p>
      </dgm:t>
    </dgm:pt>
    <dgm:pt modelId="{52CC2BBB-BE1E-47E0-B464-81586E43428A}" type="parTrans" cxnId="{5434B3DC-5D6E-4CE4-91C6-9B37EAA08A3A}">
      <dgm:prSet/>
      <dgm:spPr/>
      <dgm:t>
        <a:bodyPr/>
        <a:lstStyle/>
        <a:p>
          <a:endParaRPr lang="en-US"/>
        </a:p>
      </dgm:t>
    </dgm:pt>
    <dgm:pt modelId="{0BDAB137-03A3-46D2-A0FD-A66B93DF0576}" type="sibTrans" cxnId="{5434B3DC-5D6E-4CE4-91C6-9B37EAA08A3A}">
      <dgm:prSet/>
      <dgm:spPr/>
      <dgm:t>
        <a:bodyPr/>
        <a:lstStyle/>
        <a:p>
          <a:endParaRPr lang="en-US"/>
        </a:p>
      </dgm:t>
    </dgm:pt>
    <dgm:pt modelId="{4B0BFF7E-76DE-4B10-B176-04224D36295C}">
      <dgm:prSet phldrT="[Text]"/>
      <dgm:spPr/>
      <dgm:t>
        <a:bodyPr/>
        <a:lstStyle/>
        <a:p>
          <a:r>
            <a:rPr lang="en-US" dirty="0" smtClean="0"/>
            <a:t>1.x + extensions</a:t>
          </a:r>
          <a:endParaRPr lang="en-US" dirty="0"/>
        </a:p>
      </dgm:t>
    </dgm:pt>
    <dgm:pt modelId="{5F60E26D-B2D2-4BAB-9CD7-D64FF1488D36}" type="parTrans" cxnId="{08A37E8A-CE1D-4D35-8B9D-E0ECC95E7570}">
      <dgm:prSet/>
      <dgm:spPr/>
      <dgm:t>
        <a:bodyPr/>
        <a:lstStyle/>
        <a:p>
          <a:endParaRPr lang="en-US"/>
        </a:p>
      </dgm:t>
    </dgm:pt>
    <dgm:pt modelId="{F6EF3823-789A-47E5-9FCA-699436ED2CA2}" type="sibTrans" cxnId="{08A37E8A-CE1D-4D35-8B9D-E0ECC95E7570}">
      <dgm:prSet/>
      <dgm:spPr/>
      <dgm:t>
        <a:bodyPr/>
        <a:lstStyle/>
        <a:p>
          <a:endParaRPr lang="en-US"/>
        </a:p>
      </dgm:t>
    </dgm:pt>
    <dgm:pt modelId="{46B71CFB-139D-4034-A677-0A1FF0C7A2AA}">
      <dgm:prSet phldrT="[Text]"/>
      <dgm:spPr/>
      <dgm:t>
        <a:bodyPr/>
        <a:lstStyle/>
        <a:p>
          <a:r>
            <a:rPr lang="en-US" dirty="0" smtClean="0"/>
            <a:t>2.0</a:t>
          </a:r>
          <a:endParaRPr lang="en-US" dirty="0"/>
        </a:p>
      </dgm:t>
    </dgm:pt>
    <dgm:pt modelId="{50BA4E32-DFD0-4753-8B06-E80EDAD5E43F}" type="parTrans" cxnId="{FAD70600-2194-42B9-BE13-F8DE1B070CFE}">
      <dgm:prSet/>
      <dgm:spPr/>
      <dgm:t>
        <a:bodyPr/>
        <a:lstStyle/>
        <a:p>
          <a:endParaRPr lang="en-US"/>
        </a:p>
      </dgm:t>
    </dgm:pt>
    <dgm:pt modelId="{3FEFECF7-9FC0-4B32-9B85-8F4757CD59EF}" type="sibTrans" cxnId="{FAD70600-2194-42B9-BE13-F8DE1B070CFE}">
      <dgm:prSet/>
      <dgm:spPr/>
      <dgm:t>
        <a:bodyPr/>
        <a:lstStyle/>
        <a:p>
          <a:endParaRPr lang="en-US"/>
        </a:p>
      </dgm:t>
    </dgm:pt>
    <dgm:pt modelId="{B131B0E9-2929-47F0-A16E-CB949BE71CBE}">
      <dgm:prSet phldrT="[Text]"/>
      <dgm:spPr/>
      <dgm:t>
        <a:bodyPr/>
        <a:lstStyle/>
        <a:p>
          <a:r>
            <a:rPr lang="en-US" dirty="0" smtClean="0"/>
            <a:t>ULPs</a:t>
          </a:r>
          <a:endParaRPr lang="en-US" dirty="0"/>
        </a:p>
      </dgm:t>
    </dgm:pt>
    <dgm:pt modelId="{A417FDC6-66E0-4BFE-9F01-5022570F5C05}" type="parTrans" cxnId="{E992793A-9352-42E5-9866-96B50331A759}">
      <dgm:prSet/>
      <dgm:spPr/>
      <dgm:t>
        <a:bodyPr/>
        <a:lstStyle/>
        <a:p>
          <a:endParaRPr lang="en-US"/>
        </a:p>
      </dgm:t>
    </dgm:pt>
    <dgm:pt modelId="{72BCDC81-27A9-4075-B9B6-7A72F597C844}" type="sibTrans" cxnId="{E992793A-9352-42E5-9866-96B50331A759}">
      <dgm:prSet/>
      <dgm:spPr/>
      <dgm:t>
        <a:bodyPr/>
        <a:lstStyle/>
        <a:p>
          <a:endParaRPr lang="en-US"/>
        </a:p>
      </dgm:t>
    </dgm:pt>
    <dgm:pt modelId="{F8A0BF33-155B-4BEE-9289-7D3B7780F3D4}">
      <dgm:prSet phldrT="[Text]"/>
      <dgm:spPr/>
      <dgm:t>
        <a:bodyPr/>
        <a:lstStyle/>
        <a:p>
          <a:r>
            <a:rPr lang="en-US" dirty="0" smtClean="0"/>
            <a:t>rsockets</a:t>
          </a:r>
          <a:endParaRPr lang="en-US" dirty="0"/>
        </a:p>
      </dgm:t>
    </dgm:pt>
    <dgm:pt modelId="{44C2D413-A0DA-4451-8453-0CC25552F904}" type="parTrans" cxnId="{39785AE7-C58D-4893-A3F1-A06BF23B0D91}">
      <dgm:prSet/>
      <dgm:spPr/>
      <dgm:t>
        <a:bodyPr/>
        <a:lstStyle/>
        <a:p>
          <a:endParaRPr lang="en-US"/>
        </a:p>
      </dgm:t>
    </dgm:pt>
    <dgm:pt modelId="{B0DCA67D-96E1-40B5-B682-E4DC773CDE71}" type="sibTrans" cxnId="{39785AE7-C58D-4893-A3F1-A06BF23B0D91}">
      <dgm:prSet/>
      <dgm:spPr/>
      <dgm:t>
        <a:bodyPr/>
        <a:lstStyle/>
        <a:p>
          <a:endParaRPr lang="en-US"/>
        </a:p>
      </dgm:t>
    </dgm:pt>
    <dgm:pt modelId="{DFA9A1A4-D150-4ABB-8DB6-C631D0A47C60}">
      <dgm:prSet phldrT="[Text]"/>
      <dgm:spPr/>
      <dgm:t>
        <a:bodyPr/>
        <a:lstStyle/>
        <a:p>
          <a:r>
            <a:rPr lang="en-US" dirty="0" smtClean="0"/>
            <a:t>“2.0 APIs”</a:t>
          </a:r>
          <a:endParaRPr lang="en-US" dirty="0"/>
        </a:p>
      </dgm:t>
    </dgm:pt>
    <dgm:pt modelId="{271A9479-ADEB-4A2F-A9D6-1688C552D283}" type="parTrans" cxnId="{928B85A1-20AE-4B09-B37A-5C9EF773BB4D}">
      <dgm:prSet/>
      <dgm:spPr/>
      <dgm:t>
        <a:bodyPr/>
        <a:lstStyle/>
        <a:p>
          <a:endParaRPr lang="en-US"/>
        </a:p>
      </dgm:t>
    </dgm:pt>
    <dgm:pt modelId="{CA2FE4D4-E394-4DA1-AECC-5128B13B679F}" type="sibTrans" cxnId="{928B85A1-20AE-4B09-B37A-5C9EF773BB4D}">
      <dgm:prSet/>
      <dgm:spPr/>
      <dgm:t>
        <a:bodyPr/>
        <a:lstStyle/>
        <a:p>
          <a:endParaRPr lang="en-US"/>
        </a:p>
      </dgm:t>
    </dgm:pt>
    <dgm:pt modelId="{FD1704BE-4DFC-418A-ADDF-19434D3170AA}">
      <dgm:prSet phldrT="[Text]"/>
      <dgm:spPr/>
      <dgm:t>
        <a:bodyPr/>
        <a:lstStyle/>
        <a:p>
          <a:r>
            <a:rPr lang="en-US" dirty="0" smtClean="0"/>
            <a:t>ES-API</a:t>
          </a:r>
          <a:endParaRPr lang="en-US" dirty="0"/>
        </a:p>
      </dgm:t>
    </dgm:pt>
    <dgm:pt modelId="{66238962-0746-40AE-9F57-0322C2C162E5}" type="parTrans" cxnId="{DB7F5AEE-DADF-42A0-9435-5E4740F448F8}">
      <dgm:prSet/>
      <dgm:spPr/>
      <dgm:t>
        <a:bodyPr/>
        <a:lstStyle/>
        <a:p>
          <a:endParaRPr lang="en-US"/>
        </a:p>
      </dgm:t>
    </dgm:pt>
    <dgm:pt modelId="{B46E3B53-DD55-4989-85E9-A7C53FC73801}" type="sibTrans" cxnId="{DB7F5AEE-DADF-42A0-9435-5E4740F448F8}">
      <dgm:prSet/>
      <dgm:spPr/>
      <dgm:t>
        <a:bodyPr/>
        <a:lstStyle/>
        <a:p>
          <a:endParaRPr lang="en-US"/>
        </a:p>
      </dgm:t>
    </dgm:pt>
    <dgm:pt modelId="{1A1F8802-B81F-4374-9943-F35AE59B528F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AD2D6D1B-7CF2-437D-8AAD-0AF12D3F7D37}" type="parTrans" cxnId="{65399F65-6C84-48FA-9522-5B99638A8B42}">
      <dgm:prSet/>
      <dgm:spPr/>
      <dgm:t>
        <a:bodyPr/>
        <a:lstStyle/>
        <a:p>
          <a:endParaRPr lang="en-US"/>
        </a:p>
      </dgm:t>
    </dgm:pt>
    <dgm:pt modelId="{B2F5FD44-29DE-42DD-91FD-ED58EC26A23D}" type="sibTrans" cxnId="{65399F65-6C84-48FA-9522-5B99638A8B42}">
      <dgm:prSet/>
      <dgm:spPr/>
      <dgm:t>
        <a:bodyPr/>
        <a:lstStyle/>
        <a:p>
          <a:endParaRPr lang="en-US"/>
        </a:p>
      </dgm:t>
    </dgm:pt>
    <dgm:pt modelId="{ECD6CC68-A77A-4C42-9649-A4494B57C59E}" type="pres">
      <dgm:prSet presAssocID="{3AD2DBBD-D9ED-4DB5-B7DA-9502C30F803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CBAE4-8FDB-4C2D-9BFC-66A394E94E6B}" type="pres">
      <dgm:prSet presAssocID="{3AD2DBBD-D9ED-4DB5-B7DA-9502C30F8036}" presName="diamond" presStyleLbl="bgShp" presStyleIdx="0" presStyleCnt="1"/>
      <dgm:spPr/>
    </dgm:pt>
    <dgm:pt modelId="{2B9AE400-0BA5-48BE-81B1-1C21A1CA1368}" type="pres">
      <dgm:prSet presAssocID="{3AD2DBBD-D9ED-4DB5-B7DA-9502C30F8036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88E4C-563E-4833-90C0-9C52740C706A}" type="pres">
      <dgm:prSet presAssocID="{3AD2DBBD-D9ED-4DB5-B7DA-9502C30F8036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F3DE93-2141-4BC4-A23E-D6FC9B361D95}" type="pres">
      <dgm:prSet presAssocID="{3AD2DBBD-D9ED-4DB5-B7DA-9502C30F8036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A26F5-12B9-41EF-B653-45BCC80A828B}" type="pres">
      <dgm:prSet presAssocID="{3AD2DBBD-D9ED-4DB5-B7DA-9502C30F8036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34B3DC-5D6E-4CE4-91C6-9B37EAA08A3A}" srcId="{9D606220-5E80-4ADA-B541-38ED6B6AC6FE}" destId="{B48B8640-8625-47DD-AC11-9398B069F18A}" srcOrd="1" destOrd="0" parTransId="{52CC2BBB-BE1E-47E0-B464-81586E43428A}" sibTransId="{0BDAB137-03A3-46D2-A0FD-A66B93DF0576}"/>
    <dgm:cxn modelId="{08A37E8A-CE1D-4D35-8B9D-E0ECC95E7570}" srcId="{B3C54E29-A72D-4061-8DA0-43A2E5954801}" destId="{4B0BFF7E-76DE-4B10-B176-04224D36295C}" srcOrd="0" destOrd="0" parTransId="{5F60E26D-B2D2-4BAB-9CD7-D64FF1488D36}" sibTransId="{F6EF3823-789A-47E5-9FCA-699436ED2CA2}"/>
    <dgm:cxn modelId="{1A70C317-3D44-49E6-AC30-129785450AF2}" type="presOf" srcId="{B131B0E9-2929-47F0-A16E-CB949BE71CBE}" destId="{113A26F5-12B9-41EF-B653-45BCC80A828B}" srcOrd="0" destOrd="0" presId="urn:microsoft.com/office/officeart/2005/8/layout/matrix3"/>
    <dgm:cxn modelId="{74CA49BB-E6CB-4602-AC2B-C5EE2A96E6BE}" type="presOf" srcId="{1A1F8802-B81F-4374-9943-F35AE59B528F}" destId="{113A26F5-12B9-41EF-B653-45BCC80A828B}" srcOrd="0" destOrd="3" presId="urn:microsoft.com/office/officeart/2005/8/layout/matrix3"/>
    <dgm:cxn modelId="{E285EA4B-0C7B-413B-B759-793BA1AF94EF}" type="presOf" srcId="{4B0BFF7E-76DE-4B10-B176-04224D36295C}" destId="{98A88E4C-563E-4833-90C0-9C52740C706A}" srcOrd="0" destOrd="1" presId="urn:microsoft.com/office/officeart/2005/8/layout/matrix3"/>
    <dgm:cxn modelId="{FAD70600-2194-42B9-BE13-F8DE1B070CFE}" srcId="{B3C54E29-A72D-4061-8DA0-43A2E5954801}" destId="{46B71CFB-139D-4034-A677-0A1FF0C7A2AA}" srcOrd="1" destOrd="0" parTransId="{50BA4E32-DFD0-4753-8B06-E80EDAD5E43F}" sibTransId="{3FEFECF7-9FC0-4B32-9B85-8F4757CD59EF}"/>
    <dgm:cxn modelId="{F7CC9761-E8C0-4367-B7D1-9D21C600E1FE}" type="presOf" srcId="{F8A0BF33-155B-4BEE-9289-7D3B7780F3D4}" destId="{113A26F5-12B9-41EF-B653-45BCC80A828B}" srcOrd="0" destOrd="1" presId="urn:microsoft.com/office/officeart/2005/8/layout/matrix3"/>
    <dgm:cxn modelId="{924E2E91-435C-4517-92B2-979EEDC93629}" type="presOf" srcId="{B5D0906F-1D30-470B-AE54-438FB08219CF}" destId="{2B9AE400-0BA5-48BE-81B1-1C21A1CA1368}" srcOrd="0" destOrd="1" presId="urn:microsoft.com/office/officeart/2005/8/layout/matrix3"/>
    <dgm:cxn modelId="{7CD8F9FD-EEDD-4647-8BC3-30CF57811B78}" srcId="{3AD2DBBD-D9ED-4DB5-B7DA-9502C30F8036}" destId="{9D606220-5E80-4ADA-B541-38ED6B6AC6FE}" srcOrd="0" destOrd="0" parTransId="{54E16194-BB92-47FE-96CC-92ADE0936DA5}" sibTransId="{9B94CAAC-6BA9-4F0C-BF04-48D541C0536F}"/>
    <dgm:cxn modelId="{928B85A1-20AE-4B09-B37A-5C9EF773BB4D}" srcId="{B1B889D8-428A-4128-AC32-7D3DFFD1E418}" destId="{DFA9A1A4-D150-4ABB-8DB6-C631D0A47C60}" srcOrd="0" destOrd="0" parTransId="{271A9479-ADEB-4A2F-A9D6-1688C552D283}" sibTransId="{CA2FE4D4-E394-4DA1-AECC-5128B13B679F}"/>
    <dgm:cxn modelId="{29DFD4B2-BEDF-4C0D-9C4B-36F5D0636365}" srcId="{9D606220-5E80-4ADA-B541-38ED6B6AC6FE}" destId="{B5D0906F-1D30-470B-AE54-438FB08219CF}" srcOrd="0" destOrd="0" parTransId="{4AC52E3D-53F9-428A-AEFE-B01A4840D8A2}" sibTransId="{114B3EA2-5AA7-4344-9E8F-7541DA35F19C}"/>
    <dgm:cxn modelId="{DB7F5AEE-DADF-42A0-9435-5E4740F448F8}" srcId="{B131B0E9-2929-47F0-A16E-CB949BE71CBE}" destId="{FD1704BE-4DFC-418A-ADDF-19434D3170AA}" srcOrd="1" destOrd="0" parTransId="{66238962-0746-40AE-9F57-0322C2C162E5}" sibTransId="{B46E3B53-DD55-4989-85E9-A7C53FC73801}"/>
    <dgm:cxn modelId="{65399F65-6C84-48FA-9522-5B99638A8B42}" srcId="{B131B0E9-2929-47F0-A16E-CB949BE71CBE}" destId="{1A1F8802-B81F-4374-9943-F35AE59B528F}" srcOrd="2" destOrd="0" parTransId="{AD2D6D1B-7CF2-437D-8AAD-0AF12D3F7D37}" sibTransId="{B2F5FD44-29DE-42DD-91FD-ED58EC26A23D}"/>
    <dgm:cxn modelId="{E88A4F99-433A-4C16-9911-8C30379F9167}" type="presOf" srcId="{DFA9A1A4-D150-4ABB-8DB6-C631D0A47C60}" destId="{FFF3DE93-2141-4BC4-A23E-D6FC9B361D95}" srcOrd="0" destOrd="1" presId="urn:microsoft.com/office/officeart/2005/8/layout/matrix3"/>
    <dgm:cxn modelId="{1D36D654-6402-4C07-AFD3-FB2ADF726D76}" type="presOf" srcId="{3AD2DBBD-D9ED-4DB5-B7DA-9502C30F8036}" destId="{ECD6CC68-A77A-4C42-9649-A4494B57C59E}" srcOrd="0" destOrd="0" presId="urn:microsoft.com/office/officeart/2005/8/layout/matrix3"/>
    <dgm:cxn modelId="{AE568F75-6CAC-4A19-9A39-97E533B4856E}" type="presOf" srcId="{46B71CFB-139D-4034-A677-0A1FF0C7A2AA}" destId="{98A88E4C-563E-4833-90C0-9C52740C706A}" srcOrd="0" destOrd="2" presId="urn:microsoft.com/office/officeart/2005/8/layout/matrix3"/>
    <dgm:cxn modelId="{39785AE7-C58D-4893-A3F1-A06BF23B0D91}" srcId="{B131B0E9-2929-47F0-A16E-CB949BE71CBE}" destId="{F8A0BF33-155B-4BEE-9289-7D3B7780F3D4}" srcOrd="0" destOrd="0" parTransId="{44C2D413-A0DA-4451-8453-0CC25552F904}" sibTransId="{B0DCA67D-96E1-40B5-B682-E4DC773CDE71}"/>
    <dgm:cxn modelId="{C27AE68A-E0CB-47DA-B350-751FE0E85BC8}" srcId="{3AD2DBBD-D9ED-4DB5-B7DA-9502C30F8036}" destId="{B3C54E29-A72D-4061-8DA0-43A2E5954801}" srcOrd="1" destOrd="0" parTransId="{88E1F7E6-FEA2-4159-8855-64911FBD0FC8}" sibTransId="{B88CF44C-947E-439B-9DD2-4F70F7C07DC4}"/>
    <dgm:cxn modelId="{892A6B65-3403-48AE-AE7D-CB1958C32921}" type="presOf" srcId="{FD1704BE-4DFC-418A-ADDF-19434D3170AA}" destId="{113A26F5-12B9-41EF-B653-45BCC80A828B}" srcOrd="0" destOrd="2" presId="urn:microsoft.com/office/officeart/2005/8/layout/matrix3"/>
    <dgm:cxn modelId="{6D3E9388-AAFA-451D-8678-6B4015455F00}" srcId="{3AD2DBBD-D9ED-4DB5-B7DA-9502C30F8036}" destId="{B1B889D8-428A-4128-AC32-7D3DFFD1E418}" srcOrd="2" destOrd="0" parTransId="{50DA5091-6C26-4BE8-A085-985C5C1C9501}" sibTransId="{F45D0754-96B0-4500-8D83-ED829BAC4016}"/>
    <dgm:cxn modelId="{4C123981-B2AD-4AE2-BFC0-5B9ADD2B070C}" type="presOf" srcId="{B48B8640-8625-47DD-AC11-9398B069F18A}" destId="{2B9AE400-0BA5-48BE-81B1-1C21A1CA1368}" srcOrd="0" destOrd="2" presId="urn:microsoft.com/office/officeart/2005/8/layout/matrix3"/>
    <dgm:cxn modelId="{9182CC62-5A31-4AD1-9AA1-AFCB29D79E53}" type="presOf" srcId="{B3C54E29-A72D-4061-8DA0-43A2E5954801}" destId="{98A88E4C-563E-4833-90C0-9C52740C706A}" srcOrd="0" destOrd="0" presId="urn:microsoft.com/office/officeart/2005/8/layout/matrix3"/>
    <dgm:cxn modelId="{57B18BB1-A8ED-4B34-B2A3-19550AEB320E}" type="presOf" srcId="{B1B889D8-428A-4128-AC32-7D3DFFD1E418}" destId="{FFF3DE93-2141-4BC4-A23E-D6FC9B361D95}" srcOrd="0" destOrd="0" presId="urn:microsoft.com/office/officeart/2005/8/layout/matrix3"/>
    <dgm:cxn modelId="{E992793A-9352-42E5-9866-96B50331A759}" srcId="{3AD2DBBD-D9ED-4DB5-B7DA-9502C30F8036}" destId="{B131B0E9-2929-47F0-A16E-CB949BE71CBE}" srcOrd="3" destOrd="0" parTransId="{A417FDC6-66E0-4BFE-9F01-5022570F5C05}" sibTransId="{72BCDC81-27A9-4075-B9B6-7A72F597C844}"/>
    <dgm:cxn modelId="{7200769E-7557-4492-BF65-7F038613701F}" type="presOf" srcId="{9D606220-5E80-4ADA-B541-38ED6B6AC6FE}" destId="{2B9AE400-0BA5-48BE-81B1-1C21A1CA1368}" srcOrd="0" destOrd="0" presId="urn:microsoft.com/office/officeart/2005/8/layout/matrix3"/>
    <dgm:cxn modelId="{9F22C7D6-3AE5-4928-B1B4-A5C71ED994E3}" type="presParOf" srcId="{ECD6CC68-A77A-4C42-9649-A4494B57C59E}" destId="{6E6CBAE4-8FDB-4C2D-9BFC-66A394E94E6B}" srcOrd="0" destOrd="0" presId="urn:microsoft.com/office/officeart/2005/8/layout/matrix3"/>
    <dgm:cxn modelId="{303C91A1-0498-4DBD-8EB1-3F1861657C04}" type="presParOf" srcId="{ECD6CC68-A77A-4C42-9649-A4494B57C59E}" destId="{2B9AE400-0BA5-48BE-81B1-1C21A1CA1368}" srcOrd="1" destOrd="0" presId="urn:microsoft.com/office/officeart/2005/8/layout/matrix3"/>
    <dgm:cxn modelId="{B99BA838-06F4-4D29-A395-E43DA28371F1}" type="presParOf" srcId="{ECD6CC68-A77A-4C42-9649-A4494B57C59E}" destId="{98A88E4C-563E-4833-90C0-9C52740C706A}" srcOrd="2" destOrd="0" presId="urn:microsoft.com/office/officeart/2005/8/layout/matrix3"/>
    <dgm:cxn modelId="{24DB769D-5E84-4FAF-984C-2DE9C44DB5F8}" type="presParOf" srcId="{ECD6CC68-A77A-4C42-9649-A4494B57C59E}" destId="{FFF3DE93-2141-4BC4-A23E-D6FC9B361D95}" srcOrd="3" destOrd="0" presId="urn:microsoft.com/office/officeart/2005/8/layout/matrix3"/>
    <dgm:cxn modelId="{8D4FE011-5366-485E-83B5-972123F7F185}" type="presParOf" srcId="{ECD6CC68-A77A-4C42-9649-A4494B57C59E}" destId="{113A26F5-12B9-41EF-B653-45BCC80A828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CBAE4-8FDB-4C2D-9BFC-66A394E94E6B}">
      <dsp:nvSpPr>
        <dsp:cNvPr id="0" name=""/>
        <dsp:cNvSpPr/>
      </dsp:nvSpPr>
      <dsp:spPr>
        <a:xfrm>
          <a:off x="510381" y="0"/>
          <a:ext cx="4646613" cy="464661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AE400-0BA5-48BE-81B1-1C21A1CA1368}">
      <dsp:nvSpPr>
        <dsp:cNvPr id="0" name=""/>
        <dsp:cNvSpPr/>
      </dsp:nvSpPr>
      <dsp:spPr>
        <a:xfrm>
          <a:off x="951809" y="441428"/>
          <a:ext cx="1812179" cy="1812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Verbs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1.x + extensions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2.0</a:t>
          </a:r>
          <a:endParaRPr lang="en-US" sz="2000" kern="1200" dirty="0"/>
        </a:p>
      </dsp:txBody>
      <dsp:txXfrm>
        <a:off x="1040272" y="529891"/>
        <a:ext cx="1635253" cy="1635253"/>
      </dsp:txXfrm>
    </dsp:sp>
    <dsp:sp modelId="{98A88E4C-563E-4833-90C0-9C52740C706A}">
      <dsp:nvSpPr>
        <dsp:cNvPr id="0" name=""/>
        <dsp:cNvSpPr/>
      </dsp:nvSpPr>
      <dsp:spPr>
        <a:xfrm>
          <a:off x="2903386" y="441428"/>
          <a:ext cx="1812179" cy="1812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RDMA CM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1.x + extensions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2.0</a:t>
          </a:r>
          <a:endParaRPr lang="en-US" sz="2000" kern="1200" dirty="0"/>
        </a:p>
      </dsp:txBody>
      <dsp:txXfrm>
        <a:off x="2991849" y="529891"/>
        <a:ext cx="1635253" cy="1635253"/>
      </dsp:txXfrm>
    </dsp:sp>
    <dsp:sp modelId="{FFF3DE93-2141-4BC4-A23E-D6FC9B361D95}">
      <dsp:nvSpPr>
        <dsp:cNvPr id="0" name=""/>
        <dsp:cNvSpPr/>
      </dsp:nvSpPr>
      <dsp:spPr>
        <a:xfrm>
          <a:off x="951809" y="2393005"/>
          <a:ext cx="1812179" cy="1812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Fabric Interfaces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“2.0 APIs”</a:t>
          </a:r>
          <a:endParaRPr lang="en-US" sz="2000" kern="1200" dirty="0"/>
        </a:p>
      </dsp:txBody>
      <dsp:txXfrm>
        <a:off x="1040272" y="2481468"/>
        <a:ext cx="1635253" cy="1635253"/>
      </dsp:txXfrm>
    </dsp:sp>
    <dsp:sp modelId="{113A26F5-12B9-41EF-B653-45BCC80A828B}">
      <dsp:nvSpPr>
        <dsp:cNvPr id="0" name=""/>
        <dsp:cNvSpPr/>
      </dsp:nvSpPr>
      <dsp:spPr>
        <a:xfrm>
          <a:off x="2903386" y="2393005"/>
          <a:ext cx="1812179" cy="1812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ULPs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rsockets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ES-API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…</a:t>
          </a:r>
          <a:endParaRPr lang="en-US" sz="2000" kern="1200" dirty="0"/>
        </a:p>
      </dsp:txBody>
      <dsp:txXfrm>
        <a:off x="2991849" y="2481468"/>
        <a:ext cx="1635253" cy="1635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4/7/2014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4/7/2014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0"/>
            <a:ext cx="6629400" cy="1546225"/>
          </a:xfrm>
        </p:spPr>
        <p:txBody>
          <a:bodyPr/>
          <a:lstStyle/>
          <a:p>
            <a:r>
              <a:rPr lang="en-US" dirty="0" smtClean="0"/>
              <a:t>OFI SW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6629400" cy="838200"/>
          </a:xfrm>
        </p:spPr>
        <p:txBody>
          <a:bodyPr/>
          <a:lstStyle/>
          <a:p>
            <a:r>
              <a:rPr lang="en-US" dirty="0" smtClean="0"/>
              <a:t>Sean Hefty -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371195"/>
              </p:ext>
            </p:extLst>
          </p:nvPr>
        </p:nvGraphicFramePr>
        <p:xfrm>
          <a:off x="123825" y="1676400"/>
          <a:ext cx="5667375" cy="4646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953000" y="1905000"/>
            <a:ext cx="4038600" cy="1295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Eventually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reach consensus on short-term and long-term objectives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54316" y="3886200"/>
            <a:ext cx="32004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 are not mutually exclusive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486400" y="5408613"/>
            <a:ext cx="32004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now, identify common areas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90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Packaging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Existing packages</a:t>
            </a:r>
          </a:p>
          <a:p>
            <a:pPr lvl="1"/>
            <a:r>
              <a:rPr lang="en-US" dirty="0" err="1" smtClean="0"/>
              <a:t>libibverbs</a:t>
            </a:r>
            <a:r>
              <a:rPr lang="en-US" dirty="0" smtClean="0"/>
              <a:t>, librdmacm, </a:t>
            </a:r>
            <a:r>
              <a:rPr lang="en-US" dirty="0" err="1" smtClean="0"/>
              <a:t>ibacm</a:t>
            </a:r>
            <a:r>
              <a:rPr lang="en-US" dirty="0" smtClean="0"/>
              <a:t>, libibumad, providers</a:t>
            </a:r>
          </a:p>
          <a:p>
            <a:pPr lvl="1"/>
            <a:r>
              <a:rPr lang="en-US" dirty="0" smtClean="0"/>
              <a:t>other packages - PSM, MXM, </a:t>
            </a:r>
            <a:r>
              <a:rPr lang="en-US" dirty="0" err="1" smtClean="0"/>
              <a:t>CoreDirect</a:t>
            </a:r>
            <a:r>
              <a:rPr lang="en-US" smtClean="0"/>
              <a:t>, DAPL, CCI</a:t>
            </a:r>
            <a:endParaRPr lang="en-US" dirty="0" smtClean="0"/>
          </a:p>
          <a:p>
            <a:r>
              <a:rPr lang="en-US" dirty="0" smtClean="0"/>
              <a:t>Modify existing or introduce new packages</a:t>
            </a:r>
          </a:p>
          <a:p>
            <a:pPr lvl="1"/>
            <a:r>
              <a:rPr lang="en-US" dirty="0" smtClean="0"/>
              <a:t>How to handle provider packages?</a:t>
            </a:r>
          </a:p>
          <a:p>
            <a:pPr lvl="1"/>
            <a:r>
              <a:rPr lang="en-US" dirty="0" smtClean="0"/>
              <a:t>Work with existing or require updates?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667000" y="5029200"/>
            <a:ext cx="3733800" cy="1295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 management being addressed separately (e.g.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ibssa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ibacm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343400" y="1295400"/>
            <a:ext cx="32004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on </a:t>
            </a:r>
            <a:r>
              <a:rPr lang="en-US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not necessarily </a:t>
            </a:r>
            <a:r>
              <a:rPr lang="en-US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51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Scalable Interfaces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0"/>
            <a:ext cx="8229600" cy="3808413"/>
          </a:xfrm>
        </p:spPr>
        <p:txBody>
          <a:bodyPr/>
          <a:lstStyle/>
          <a:p>
            <a:r>
              <a:rPr lang="en-US" dirty="0" smtClean="0"/>
              <a:t>Providing optimized SW paths to HW</a:t>
            </a:r>
          </a:p>
          <a:p>
            <a:r>
              <a:rPr lang="en-US" dirty="0" smtClean="0"/>
              <a:t>The conceptual model that’s been described</a:t>
            </a:r>
          </a:p>
          <a:p>
            <a:pPr lvl="1"/>
            <a:r>
              <a:rPr lang="en-US" dirty="0" smtClean="0"/>
              <a:t>Application identifies API usage model at initialization</a:t>
            </a:r>
          </a:p>
          <a:p>
            <a:pPr lvl="1"/>
            <a:r>
              <a:rPr lang="en-US" dirty="0" smtClean="0"/>
              <a:t>Provider selects optimal software path</a:t>
            </a:r>
          </a:p>
          <a:p>
            <a:pPr lvl="1"/>
            <a:r>
              <a:rPr lang="en-US" dirty="0" smtClean="0"/>
              <a:t>Object-oriented API model</a:t>
            </a:r>
          </a:p>
          <a:p>
            <a:pPr lvl="2"/>
            <a:r>
              <a:rPr lang="en-US" dirty="0" smtClean="0"/>
              <a:t>Calls per object, not per provider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971800" y="1600200"/>
            <a:ext cx="3174207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 SW appears to mostly agree on: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52800" y="5562600"/>
            <a:ext cx="4876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Disagreement stems from </a:t>
            </a:r>
            <a:r>
              <a:rPr lang="en-US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those APIs are accessed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7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Interfaces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agreement areas</a:t>
            </a:r>
          </a:p>
          <a:p>
            <a:pPr lvl="1"/>
            <a:r>
              <a:rPr lang="en-US" dirty="0" smtClean="0"/>
              <a:t>Defined operations, control flags</a:t>
            </a:r>
          </a:p>
          <a:p>
            <a:pPr lvl="1"/>
            <a:r>
              <a:rPr lang="en-US" dirty="0" smtClean="0"/>
              <a:t>‘fabric interface’ objects are basically a collection of function pointers</a:t>
            </a:r>
          </a:p>
          <a:p>
            <a:r>
              <a:rPr lang="en-US" dirty="0" smtClean="0"/>
              <a:t>QP ~ endpoint</a:t>
            </a:r>
          </a:p>
          <a:p>
            <a:pPr lvl="1"/>
            <a:r>
              <a:rPr lang="en-US" dirty="0" smtClean="0"/>
              <a:t>Ops: </a:t>
            </a:r>
            <a:r>
              <a:rPr lang="en-US" dirty="0" err="1" smtClean="0"/>
              <a:t>msg</a:t>
            </a:r>
            <a:r>
              <a:rPr lang="en-US" dirty="0" smtClean="0"/>
              <a:t>, </a:t>
            </a:r>
            <a:r>
              <a:rPr lang="en-US" dirty="0" err="1" smtClean="0"/>
              <a:t>rma</a:t>
            </a:r>
            <a:r>
              <a:rPr lang="en-US" dirty="0" smtClean="0"/>
              <a:t>, tagged, atomic, [cm], [triggered]</a:t>
            </a:r>
          </a:p>
          <a:p>
            <a:r>
              <a:rPr lang="en-US" dirty="0" smtClean="0"/>
              <a:t>CQ ~ event queue</a:t>
            </a:r>
          </a:p>
          <a:p>
            <a:pPr lvl="1"/>
            <a:r>
              <a:rPr lang="en-US" dirty="0" smtClean="0"/>
              <a:t>Ops: </a:t>
            </a:r>
            <a:r>
              <a:rPr lang="en-US" dirty="0" err="1" smtClean="0"/>
              <a:t>ec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505200" y="5486400"/>
            <a:ext cx="4572000" cy="609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we analyze these APIs?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057400" y="4267200"/>
            <a:ext cx="5943600" cy="457200"/>
          </a:xfrm>
          <a:prstGeom prst="roundRect">
            <a:avLst>
              <a:gd name="adj" fmla="val 47471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071687" y="5229224"/>
            <a:ext cx="519113" cy="457200"/>
          </a:xfrm>
          <a:prstGeom prst="roundRect">
            <a:avLst>
              <a:gd name="adj" fmla="val 47471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667000" y="5486400"/>
            <a:ext cx="838200" cy="280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953000" y="48006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98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Capabilities to Verbs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ibv_qp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&lt;existing fields&gt;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fid_ep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static inline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ibv_post_smsg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ibv_qp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uint32_t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length, uint32_t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lkey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void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wr_id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fi_sendmem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ep.fid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length,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lkey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wr_id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676400" y="1219200"/>
            <a:ext cx="32004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approach</a:t>
            </a:r>
            <a:b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(using same name)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495800" y="2362200"/>
            <a:ext cx="35814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ops embedded into existing structure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5715000"/>
            <a:ext cx="32766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Consistent verbs look and feel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581400" y="2819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914400" y="4267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4419600" y="5857081"/>
            <a:ext cx="3581400" cy="391319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qp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-&gt;ep.fid.msg-&gt;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sendmem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429000" y="5257800"/>
            <a:ext cx="990600" cy="5992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95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9633</TotalTime>
  <Words>256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OFI SW</vt:lpstr>
      <vt:lpstr>Target Software</vt:lpstr>
      <vt:lpstr>Software Packaging</vt:lpstr>
      <vt:lpstr>Scalable Interfaces</vt:lpstr>
      <vt:lpstr>Object Interfaces</vt:lpstr>
      <vt:lpstr>Extending Capabilities to Verbs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752</cp:revision>
  <dcterms:created xsi:type="dcterms:W3CDTF">2009-09-15T00:09:16Z</dcterms:created>
  <dcterms:modified xsi:type="dcterms:W3CDTF">2014-04-07T20:38:56Z</dcterms:modified>
</cp:coreProperties>
</file>