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0"/>
  </p:notesMasterIdLst>
  <p:handoutMasterIdLst>
    <p:handoutMasterId r:id="rId11"/>
  </p:handoutMasterIdLst>
  <p:sldIdLst>
    <p:sldId id="262" r:id="rId3"/>
    <p:sldId id="270" r:id="rId4"/>
    <p:sldId id="266" r:id="rId5"/>
    <p:sldId id="267" r:id="rId6"/>
    <p:sldId id="268" r:id="rId7"/>
    <p:sldId id="269" r:id="rId8"/>
    <p:sldId id="272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4687" autoAdjust="0"/>
  </p:normalViewPr>
  <p:slideViewPr>
    <p:cSldViewPr snapToObjects="1">
      <p:cViewPr>
        <p:scale>
          <a:sx n="81" d="100"/>
          <a:sy n="81" d="100"/>
        </p:scale>
        <p:origin x="-1013" y="-288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576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10/31/2014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10/31/2014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7086600" cy="1546225"/>
          </a:xfrm>
        </p:spPr>
        <p:txBody>
          <a:bodyPr/>
          <a:lstStyle/>
          <a:p>
            <a:r>
              <a:rPr lang="en-US" dirty="0" smtClean="0"/>
              <a:t>Storage Interconnect</a:t>
            </a:r>
            <a:r>
              <a:rPr lang="en-US" dirty="0"/>
              <a:t>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Chen Zhao, Frank Yang</a:t>
            </a:r>
          </a:p>
          <a:p>
            <a:r>
              <a:rPr lang="en-US" dirty="0" smtClean="0"/>
              <a:t>NetApp, Inc.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Storage Interconnect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Multi-destination RMA operation with reliable unconnected transport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7938D5-676B-4424-8B52-343AF2A125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94291"/>
            <a:ext cx="5572125" cy="3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Storage Interconnect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Multi-destination RMA operation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One single IO operation targets multiple memory locations on multiple remote nodes</a:t>
            </a:r>
          </a:p>
          <a:p>
            <a:pPr lvl="2"/>
            <a:r>
              <a:rPr lang="en-US" dirty="0" smtClean="0"/>
              <a:t>Need reliable multi-destination support in the transport</a:t>
            </a:r>
          </a:p>
          <a:p>
            <a:pPr lvl="2"/>
            <a:r>
              <a:rPr lang="en-US" dirty="0" smtClean="0"/>
              <a:t>Take advantage of multi-destination capabilities of certain hardware</a:t>
            </a:r>
          </a:p>
          <a:p>
            <a:r>
              <a:rPr lang="en-US" dirty="0" smtClean="0"/>
              <a:t>Reliable unconnected transport</a:t>
            </a:r>
          </a:p>
          <a:p>
            <a:pPr lvl="2"/>
            <a:r>
              <a:rPr lang="en-US" dirty="0" smtClean="0"/>
              <a:t>Preferred transport model to support multi-destination RMA operation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Fencing / in-order delivery</a:t>
            </a:r>
            <a:r>
              <a:rPr lang="en-US" dirty="0" smtClean="0"/>
              <a:t> support for traffic between the same set of end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7938D5-676B-4424-8B52-343AF2A125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3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Storage Interconnect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sided RMA operation</a:t>
            </a:r>
          </a:p>
          <a:p>
            <a:pPr lvl="2"/>
            <a:r>
              <a:rPr lang="en-US" dirty="0" smtClean="0"/>
              <a:t>Sender creates multiple queues to access a shared memory exported by receiver</a:t>
            </a:r>
          </a:p>
          <a:p>
            <a:pPr lvl="2"/>
            <a:r>
              <a:rPr lang="en-US" dirty="0" smtClean="0"/>
              <a:t>Receiver only need to export memory for remote access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No further connection management effort is needed at </a:t>
            </a:r>
            <a:r>
              <a:rPr lang="en-US" dirty="0">
                <a:solidFill>
                  <a:srgbClr val="FF0000"/>
                </a:solidFill>
              </a:rPr>
              <a:t>receiver </a:t>
            </a:r>
            <a:r>
              <a:rPr lang="en-US" dirty="0"/>
              <a:t>above the fabric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7938D5-676B-4424-8B52-343AF2A125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3" y="4267200"/>
            <a:ext cx="6148387" cy="202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Storage Interconnect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Transparent multi-path </a:t>
            </a:r>
            <a:r>
              <a:rPr lang="en-US" dirty="0" smtClean="0"/>
              <a:t>with in-order delivery</a:t>
            </a:r>
            <a:endParaRPr lang="en-US" dirty="0" smtClean="0"/>
          </a:p>
          <a:p>
            <a:pPr lvl="2"/>
            <a:r>
              <a:rPr lang="en-US" dirty="0" smtClean="0"/>
              <a:t>Aggregate multiple port / link / NIC / HCA under a single end point for higher bandwidth</a:t>
            </a:r>
          </a:p>
          <a:p>
            <a:pPr lvl="2"/>
            <a:r>
              <a:rPr lang="en-US" dirty="0" smtClean="0"/>
              <a:t>Transparent path failover for higher resiliency</a:t>
            </a:r>
          </a:p>
          <a:p>
            <a:pPr lvl="2"/>
            <a:r>
              <a:rPr lang="en-US" dirty="0" smtClean="0"/>
              <a:t>In-order delivery / fence support </a:t>
            </a:r>
            <a:r>
              <a:rPr lang="en-US" dirty="0" smtClean="0"/>
              <a:t>over aggregated multi-path at end point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7938D5-676B-4424-8B52-343AF2A125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328160"/>
            <a:ext cx="4872609" cy="176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75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Storage Interconnect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Delivery </a:t>
            </a:r>
            <a:r>
              <a:rPr lang="en-US" dirty="0" smtClean="0"/>
              <a:t>confirmation and memory write commit</a:t>
            </a:r>
            <a:endParaRPr lang="en-US" dirty="0"/>
          </a:p>
          <a:p>
            <a:pPr lvl="2"/>
            <a:r>
              <a:rPr lang="en-US" dirty="0" smtClean="0"/>
              <a:t>Options </a:t>
            </a:r>
            <a:r>
              <a:rPr lang="en-US" dirty="0"/>
              <a:t>to ensure data commitment to destination </a:t>
            </a:r>
            <a:r>
              <a:rPr lang="en-US" dirty="0" smtClean="0"/>
              <a:t>memory upon completion</a:t>
            </a:r>
            <a:endParaRPr lang="en-US" dirty="0"/>
          </a:p>
          <a:p>
            <a:r>
              <a:rPr lang="en-US" dirty="0"/>
              <a:t>Fast registration and invalidate stag </a:t>
            </a:r>
            <a:r>
              <a:rPr lang="en-US" dirty="0" smtClean="0"/>
              <a:t>operation</a:t>
            </a:r>
          </a:p>
          <a:p>
            <a:pPr lvl="2"/>
            <a:r>
              <a:rPr lang="en-US" dirty="0" smtClean="0"/>
              <a:t>Interface support of fast memory registration and send with invalidated stag</a:t>
            </a:r>
          </a:p>
          <a:p>
            <a:r>
              <a:rPr lang="en-US" dirty="0" smtClean="0"/>
              <a:t>Ordering support</a:t>
            </a:r>
          </a:p>
          <a:p>
            <a:pPr lvl="2"/>
            <a:r>
              <a:rPr lang="en-US" dirty="0" smtClean="0"/>
              <a:t>Options </a:t>
            </a:r>
            <a:r>
              <a:rPr lang="en-US" dirty="0" smtClean="0"/>
              <a:t>to configure in-order </a:t>
            </a:r>
            <a:r>
              <a:rPr lang="en-US" dirty="0" smtClean="0"/>
              <a:t>delivery and read / write fence</a:t>
            </a:r>
            <a:endParaRPr lang="en-US" dirty="0" smtClean="0"/>
          </a:p>
          <a:p>
            <a:r>
              <a:rPr lang="en-US" dirty="0" smtClean="0"/>
              <a:t>Flow </a:t>
            </a:r>
            <a:r>
              <a:rPr lang="en-US" dirty="0" smtClean="0"/>
              <a:t>control</a:t>
            </a:r>
          </a:p>
          <a:p>
            <a:pPr lvl="2"/>
            <a:r>
              <a:rPr lang="en-US" dirty="0" smtClean="0"/>
              <a:t>Options to </a:t>
            </a:r>
            <a:r>
              <a:rPr lang="en-US" smtClean="0"/>
              <a:t>configure flow-control at end-point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7938D5-676B-4424-8B52-343AF2A125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Storage Interconnect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Remote notification support in RMA operations</a:t>
            </a:r>
          </a:p>
          <a:p>
            <a:pPr lvl="2"/>
            <a:r>
              <a:rPr lang="en-US" dirty="0" smtClean="0"/>
              <a:t>In RDMA write / read operations, provide the option of generating a completion event at the remote end</a:t>
            </a:r>
          </a:p>
          <a:p>
            <a:r>
              <a:rPr lang="en-US" dirty="0" smtClean="0"/>
              <a:t>Asynchronous </a:t>
            </a:r>
            <a:r>
              <a:rPr lang="en-US" dirty="0" smtClean="0"/>
              <a:t>completion notification</a:t>
            </a:r>
            <a:endParaRPr lang="en-US" dirty="0"/>
          </a:p>
          <a:p>
            <a:pPr lvl="2"/>
            <a:r>
              <a:rPr lang="en-US" dirty="0"/>
              <a:t>Notification / upcall infrastructure at interface </a:t>
            </a:r>
            <a:r>
              <a:rPr lang="en-US" dirty="0" smtClean="0"/>
              <a:t>level</a:t>
            </a:r>
            <a:endParaRPr lang="en-US" dirty="0"/>
          </a:p>
          <a:p>
            <a:r>
              <a:rPr lang="en-US" dirty="0"/>
              <a:t>Support </a:t>
            </a:r>
            <a:r>
              <a:rPr lang="en-US" dirty="0" smtClean="0"/>
              <a:t>physically discontiguous memory buffer</a:t>
            </a:r>
            <a:endParaRPr lang="en-US" dirty="0"/>
          </a:p>
          <a:p>
            <a:pPr lvl="2"/>
            <a:r>
              <a:rPr lang="en-US" dirty="0"/>
              <a:t>Application should not care about underlying physical </a:t>
            </a:r>
            <a:r>
              <a:rPr lang="en-US" dirty="0" smtClean="0"/>
              <a:t>contiguity of </a:t>
            </a:r>
            <a:r>
              <a:rPr lang="en-US" dirty="0"/>
              <a:t>allocated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2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6922</TotalTime>
  <Words>287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Storage Interconnect Requirements</vt:lpstr>
      <vt:lpstr>Storage Interconnect Requirements</vt:lpstr>
      <vt:lpstr>Storage Interconnect Requirements</vt:lpstr>
      <vt:lpstr>Storage Interconnect Requirements</vt:lpstr>
      <vt:lpstr>Storage Interconnect Requirements</vt:lpstr>
      <vt:lpstr>Storage Interconnect Requirements</vt:lpstr>
      <vt:lpstr>Storage Interconnect Requirements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NetApp Inc.</cp:lastModifiedBy>
  <cp:revision>663</cp:revision>
  <dcterms:created xsi:type="dcterms:W3CDTF">2009-09-15T00:09:16Z</dcterms:created>
  <dcterms:modified xsi:type="dcterms:W3CDTF">2014-10-31T18:39:32Z</dcterms:modified>
</cp:coreProperties>
</file>