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80" r:id="rId3"/>
    <p:sldId id="268" r:id="rId4"/>
    <p:sldId id="269" r:id="rId5"/>
    <p:sldId id="270" r:id="rId6"/>
    <p:sldId id="282" r:id="rId7"/>
    <p:sldId id="276" r:id="rId8"/>
    <p:sldId id="267" r:id="rId9"/>
    <p:sldId id="278" r:id="rId10"/>
    <p:sldId id="27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5" autoAdjust="0"/>
    <p:restoredTop sz="99822" autoAdjust="0"/>
  </p:normalViewPr>
  <p:slideViewPr>
    <p:cSldViewPr snapToGrid="0">
      <p:cViewPr>
        <p:scale>
          <a:sx n="103" d="100"/>
          <a:sy n="103" d="100"/>
        </p:scale>
        <p:origin x="-600" y="-288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15-05-04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15-05-04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1" y="4160937"/>
            <a:ext cx="1705517" cy="10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15 – 18, 2015                                               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 bwMode="auto">
          <a:xfrm>
            <a:off x="1560352" y="3928884"/>
            <a:ext cx="2281808" cy="21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9380"/>
            <a:ext cx="8229600" cy="1049323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428653" y="6414571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#OFADevWorkshop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01" y="4041722"/>
            <a:ext cx="2962329" cy="190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59328" y="6492875"/>
            <a:ext cx="108646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n.opensfs.org/wp-content/uploads/2011/11/LUG_2012_lnet_and_pinger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Content Placeholder 2" descr="Pitch2 cop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0" b="-4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8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Could use help with fault detection</a:t>
            </a:r>
          </a:p>
          <a:p>
            <a:pPr lvl="1"/>
            <a:r>
              <a:rPr lang="en-US" dirty="0" smtClean="0"/>
              <a:t>Fault threshold passed in fabric</a:t>
            </a:r>
          </a:p>
          <a:p>
            <a:r>
              <a:rPr lang="en-US" dirty="0" smtClean="0"/>
              <a:t>Pings not good for scalable fault detection</a:t>
            </a:r>
          </a:p>
          <a:p>
            <a:pPr lvl="1"/>
            <a:r>
              <a:rPr lang="en-US" dirty="0" smtClean="0"/>
              <a:t>See 2012 LUG paper: </a:t>
            </a:r>
            <a:r>
              <a:rPr lang="en-US" dirty="0" smtClean="0">
                <a:hlinkClick r:id="rId2"/>
              </a:rPr>
              <a:t>Lustre </a:t>
            </a:r>
            <a:r>
              <a:rPr lang="en-US" dirty="0">
                <a:hlinkClick r:id="rId2"/>
              </a:rPr>
              <a:t>Ping Evictor Scaling in LNET Fine Grained Routing Configurations </a:t>
            </a:r>
            <a:r>
              <a:rPr lang="en-US" dirty="0" smtClean="0"/>
              <a:t> - Cray</a:t>
            </a:r>
          </a:p>
          <a:p>
            <a:pPr lvl="1"/>
            <a:r>
              <a:rPr lang="en-US" dirty="0" smtClean="0"/>
              <a:t>Found a 4% - 11% reduction in throughput</a:t>
            </a:r>
          </a:p>
          <a:p>
            <a:pPr lvl="1"/>
            <a:r>
              <a:rPr lang="en-US" dirty="0" smtClean="0"/>
              <a:t>Example: 25,000 clients, 360 OSSs, 4 OSTs per OSS:</a:t>
            </a:r>
          </a:p>
          <a:p>
            <a:pPr lvl="1"/>
            <a:r>
              <a:rPr lang="en-US" dirty="0" smtClean="0"/>
              <a:t>36M pings every 75s</a:t>
            </a:r>
          </a:p>
          <a:p>
            <a:r>
              <a:rPr lang="en-US" dirty="0" smtClean="0"/>
              <a:t>Need proper Health Network</a:t>
            </a:r>
          </a:p>
          <a:p>
            <a:pPr lvl="1"/>
            <a:r>
              <a:rPr lang="en-US" dirty="0" smtClean="0"/>
              <a:t>High priority messaging in Fabric</a:t>
            </a:r>
          </a:p>
          <a:p>
            <a:r>
              <a:rPr lang="en-US" dirty="0" smtClean="0"/>
              <a:t>Packet arrival order: Does not matter to </a:t>
            </a:r>
            <a:r>
              <a:rPr lang="en-US" dirty="0" err="1" smtClean="0"/>
              <a:t>Lustre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</a:t>
            </a:r>
          </a:p>
          <a:p>
            <a:pPr lvl="1"/>
            <a:r>
              <a:rPr lang="en-US" dirty="0" smtClean="0"/>
              <a:t>Well established</a:t>
            </a:r>
          </a:p>
          <a:p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Large Scale Data Analytics (i.e. Oil &amp; Gas)</a:t>
            </a:r>
          </a:p>
          <a:p>
            <a:pPr lvl="1"/>
            <a:r>
              <a:rPr lang="en-US" dirty="0" smtClean="0"/>
              <a:t>Big Data -&gt; </a:t>
            </a:r>
            <a:r>
              <a:rPr lang="en-US" dirty="0" err="1" smtClean="0"/>
              <a:t>Hadoop</a:t>
            </a:r>
            <a:r>
              <a:rPr lang="en-US" dirty="0" smtClean="0"/>
              <a:t> Adapter</a:t>
            </a:r>
          </a:p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As a series of VMs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4000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-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451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Striping</a:t>
            </a:r>
          </a:p>
          <a:p>
            <a:pPr lvl="1"/>
            <a:r>
              <a:rPr lang="en-US" dirty="0" smtClean="0"/>
              <a:t>RAID0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Peer Connections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reated on demand: RC QPs</a:t>
            </a:r>
          </a:p>
          <a:p>
            <a:pPr lvl="1"/>
            <a:r>
              <a:rPr lang="en-US" dirty="0" smtClean="0"/>
              <a:t>Multiple Server Messages in Parallel</a:t>
            </a:r>
          </a:p>
          <a:p>
            <a:pPr lvl="1"/>
            <a:r>
              <a:rPr lang="en-US" dirty="0" smtClean="0"/>
              <a:t>Monitor Connections via </a:t>
            </a:r>
            <a:r>
              <a:rPr lang="en-US" dirty="0" err="1" smtClean="0"/>
              <a:t>LNet</a:t>
            </a:r>
            <a:r>
              <a:rPr lang="en-US" dirty="0" smtClean="0"/>
              <a:t> Ping</a:t>
            </a:r>
          </a:p>
          <a:p>
            <a:r>
              <a:rPr lang="en-US" dirty="0" smtClean="0"/>
              <a:t>DNE : Multiple Meta-Data Servers</a:t>
            </a:r>
          </a:p>
          <a:p>
            <a:r>
              <a:rPr lang="en-US" dirty="0" smtClean="0"/>
              <a:t>Self Imposed Flow Control</a:t>
            </a:r>
          </a:p>
          <a:p>
            <a:pPr lvl="1"/>
            <a:r>
              <a:rPr lang="en-US" dirty="0" smtClean="0"/>
              <a:t>Credits (for network) and Peer Credits (for each connection)</a:t>
            </a:r>
          </a:p>
          <a:p>
            <a:pPr lvl="1"/>
            <a:r>
              <a:rPr lang="en-US" dirty="0" smtClean="0"/>
              <a:t>Latency is OK, message loss is not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Router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3000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43" b="-12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4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</a:t>
            </a:r>
            <a:endParaRPr lang="en-US" dirty="0"/>
          </a:p>
        </p:txBody>
      </p:sp>
      <p:pic>
        <p:nvPicPr>
          <p:cNvPr id="6" name="Content Placeholder 5" descr="basicStack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r="-225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Stack: Variations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Content Placeholder 2" descr="1000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9" r="-13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570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Equal core access to Network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Encryption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Latency support -&gt; FMR or equivalent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VM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 with Fabric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OFED stack Optimized for all </a:t>
            </a:r>
            <a:r>
              <a:rPr lang="en-US" dirty="0" smtClean="0"/>
              <a:t>supported interfaces. Preferably upstream (</a:t>
            </a:r>
            <a:r>
              <a:rPr lang="en-US" dirty="0" err="1" smtClean="0"/>
              <a:t>kernel.org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Fault/Error Counters from Fabric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Priority Messaging (Health Network)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Summary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Control over RDMA read limitations from app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Support Reliable Datagrams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7551</TotalTime>
  <Words>331</Words>
  <Application>Microsoft Macintosh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Product</vt:lpstr>
      <vt:lpstr>Markets</vt:lpstr>
      <vt:lpstr>Client/Server View</vt:lpstr>
      <vt:lpstr>Usage Pattern</vt:lpstr>
      <vt:lpstr>With Router</vt:lpstr>
      <vt:lpstr>Network Stack</vt:lpstr>
      <vt:lpstr>Network Stack: Variations</vt:lpstr>
      <vt:lpstr>Requirement Summary</vt:lpstr>
      <vt:lpstr>Requirement Summary Cont</vt:lpstr>
      <vt:lpstr>Fault Handling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Doug S Oucharek</cp:lastModifiedBy>
  <cp:revision>92</cp:revision>
  <dcterms:created xsi:type="dcterms:W3CDTF">2009-09-15T00:09:16Z</dcterms:created>
  <dcterms:modified xsi:type="dcterms:W3CDTF">2015-05-05T00:52:47Z</dcterms:modified>
</cp:coreProperties>
</file>