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8"/>
  </p:notesMasterIdLst>
  <p:handoutMasterIdLst>
    <p:handoutMasterId r:id="rId19"/>
  </p:handoutMasterIdLst>
  <p:sldIdLst>
    <p:sldId id="262" r:id="rId3"/>
    <p:sldId id="316" r:id="rId4"/>
    <p:sldId id="323" r:id="rId5"/>
    <p:sldId id="324" r:id="rId6"/>
    <p:sldId id="326" r:id="rId7"/>
    <p:sldId id="322" r:id="rId8"/>
    <p:sldId id="321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>
      <p:ext uri="{19B8F6BF-5375-455C-9EA6-DF929625EA0E}">
        <p15:presenceInfo xmlns:p15="http://schemas.microsoft.com/office/powerpoint/2012/main" userId="S-1-5-21-725345543-602162358-527237240-173730" providerId="AD"/>
      </p:ext>
    </p:extLst>
  </p:cmAuthor>
  <p:cmAuthor id="2" name="Marty" initials="M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87097" autoAdjust="0"/>
  </p:normalViewPr>
  <p:slideViewPr>
    <p:cSldViewPr snapToObjects="1">
      <p:cViewPr varScale="1">
        <p:scale>
          <a:sx n="115" d="100"/>
          <a:sy n="115" d="100"/>
        </p:scale>
        <p:origin x="403" y="77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41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37992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99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this helps. It’s meant to suggest messages can be used for specific purposes, like at a trade show or as an element of recruiting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743200"/>
            <a:ext cx="57912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Stan Smith Intel SSG/DPD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January, 2015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43000" y="36576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OpenFabrics Interface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App. 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KOFI End Point setup:</a:t>
            </a:r>
          </a:p>
          <a:p>
            <a:pPr lvl="1" indent="0">
              <a:buNone/>
            </a:pPr>
            <a:endParaRPr lang="en-US" sz="16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fi_ep_open( domain, fi, &amp;ep )  create a communications endpoint.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fi_cq_open( domain, attr, &amp;CQ ) create/open a Completion Queue.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fi_ep_bind( ep, CQ, send/recv ) bind the CQ to an endpoint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fi_enable( ep ) Enable end-point operation </a:t>
            </a:r>
            <a:r>
              <a:rPr lang="en-US" sz="2000" dirty="0" smtClean="0"/>
              <a:t>(QP </a:t>
            </a:r>
            <a:r>
              <a:rPr lang="en-US" sz="2000" dirty="0"/>
              <a:t>RTS).</a:t>
            </a:r>
          </a:p>
          <a:p>
            <a:endParaRPr lang="en-US" sz="20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App. III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402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KOFI connection components: (not for Reliable Datagrams)</a:t>
            </a:r>
          </a:p>
          <a:p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fi_listen()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fi_bind()  bind fabric address to an endpoint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fi_accept()  accept a connection request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fi_connect()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fi_eq_sread()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fi_eq_error()  retrieve connection error </a:t>
            </a:r>
            <a:r>
              <a:rPr lang="en-US" sz="2000" dirty="0" smtClean="0"/>
              <a:t>information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App. IV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KOFI Reliable Datagram data transfer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fi_sendto</a:t>
            </a:r>
            <a:r>
              <a:rPr lang="en-US" sz="2000" dirty="0"/>
              <a:t>()  post a Reliable Datagram send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fi_recvfrom()  post a Reliable Datagram receive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fi_cq_sread()  synchronous/blocking read CQ event.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fi_cq_error()  retrieve data transfer error information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fi_close()  close any kofi 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App. 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KOFI buffered data transfer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fi_mr_reg( domain, &amp;mr )  register a memory region</a:t>
            </a:r>
            <a:br>
              <a:rPr lang="en-US" sz="1800" dirty="0"/>
            </a:br>
            <a:endParaRPr lang="en-US" sz="18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fi_close( mr )  release a registered memory region</a:t>
            </a:r>
            <a:br>
              <a:rPr lang="en-US" sz="1800" dirty="0"/>
            </a:br>
            <a:endParaRPr lang="en-US" sz="18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fi_send( ep, buf, len, fi_mr_desc(mr), ctx )</a:t>
            </a:r>
            <a:br>
              <a:rPr lang="en-US" sz="1800" dirty="0"/>
            </a:br>
            <a:r>
              <a:rPr lang="en-US" sz="18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fi_recv( ep, buf, len, fi_mr_desc(mr), ctx )</a:t>
            </a:r>
            <a:br>
              <a:rPr lang="en-US" sz="1800" dirty="0"/>
            </a:br>
            <a:r>
              <a:rPr lang="en-US" sz="18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fi_sendmsg()  post send using fi_msg (iovec + imm data).</a:t>
            </a:r>
            <a:br>
              <a:rPr lang="en-US" sz="1800" dirty="0"/>
            </a:br>
            <a:endParaRPr lang="en-US" sz="18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fi_readmsg() post read using fi_msg (iovec + imm data</a:t>
            </a:r>
            <a:r>
              <a:rPr lang="en-US" sz="1800" dirty="0" smtClean="0"/>
              <a:t>).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App. VI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KOFI Reliable Datagram data transfer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fi_sendto</a:t>
            </a:r>
            <a:r>
              <a:rPr lang="en-US" sz="2000" dirty="0"/>
              <a:t>()  post a Reliable Datagram send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fi_recvfrom()  post a Reliable Datagram receive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fi_cq_sread()  synchronous/blocking read CQ event.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fi_cq_error()  retrieve data transfer error information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fi_close()  close any kofi 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1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App. VII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r>
              <a:rPr lang="en-US" dirty="0"/>
              <a:t>KOFI RDMA data transfer:</a:t>
            </a:r>
            <a:br>
              <a:rPr lang="en-US" dirty="0"/>
            </a:br>
            <a:endParaRPr lang="en-US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fi_write()  post RDMA write.</a:t>
            </a:r>
            <a:br>
              <a:rPr lang="en-US" dirty="0"/>
            </a:br>
            <a:endParaRPr lang="en-US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fi_read()  post RDMA read.</a:t>
            </a:r>
            <a:br>
              <a:rPr lang="en-US" dirty="0"/>
            </a:br>
            <a:endParaRPr lang="en-US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fi_writemsg()  post RDMA write (iovec).</a:t>
            </a:r>
            <a:br>
              <a:rPr lang="en-US" dirty="0"/>
            </a:br>
            <a:endParaRPr lang="en-US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fi_readmsg() post RDMA read (iovec).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KOFI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Future proof the kernel fabric stack (ibverbs) with a fabric independent framework.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Migrate fabric I/F from device specific to higher level message passing semantics.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Streamline code paths to device functionality (reduced instruction counts).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Incorporate high performance storage interfaces.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Coexist with current fabric interfaces.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9387"/>
            <a:ext cx="8534400" cy="5027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KOFI framework consists of </a:t>
            </a:r>
            <a:r>
              <a:rPr lang="en-US" dirty="0" smtClean="0"/>
              <a:t>at least two </a:t>
            </a:r>
            <a:r>
              <a:rPr lang="en-US" dirty="0"/>
              <a:t>cooperating components</a:t>
            </a:r>
            <a:r>
              <a:rPr lang="en-US" dirty="0" smtClean="0"/>
              <a:t>:</a:t>
            </a:r>
            <a:endParaRPr lang="en-US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KOFI </a:t>
            </a:r>
            <a:r>
              <a:rPr lang="en-US" dirty="0" smtClean="0"/>
              <a:t>(API interface) </a:t>
            </a:r>
            <a:r>
              <a:rPr lang="en-US" dirty="0"/>
              <a:t>a single kernel module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KOFI Fabric </a:t>
            </a:r>
            <a:r>
              <a:rPr lang="en-US" dirty="0" smtClean="0"/>
              <a:t>Providers </a:t>
            </a:r>
            <a:r>
              <a:rPr lang="en-US" dirty="0"/>
              <a:t>(&gt;=1) kernel </a:t>
            </a:r>
            <a:r>
              <a:rPr lang="en-US" dirty="0" smtClean="0"/>
              <a:t>modules</a:t>
            </a:r>
            <a:br>
              <a:rPr lang="en-US" dirty="0" smtClean="0"/>
            </a:br>
            <a:endParaRPr lang="en-US" sz="2000" dirty="0"/>
          </a:p>
          <a:p>
            <a:pPr marL="0" indent="0">
              <a:buNone/>
            </a:pPr>
            <a:r>
              <a:rPr lang="en-US" b="1" dirty="0"/>
              <a:t>Providers</a:t>
            </a:r>
            <a:r>
              <a:rPr lang="en-US" sz="2000" b="1" dirty="0" smtClean="0"/>
              <a:t>:</a:t>
            </a:r>
            <a:endParaRPr lang="en-US" sz="2000" dirty="0">
              <a:solidFill>
                <a:schemeClr val="bg2"/>
              </a:solidFill>
            </a:endParaRPr>
          </a:p>
          <a:p>
            <a:r>
              <a:rPr lang="en-US" sz="2400" dirty="0"/>
              <a:t>Conceptually, a kofi provider may be viewed as a local hardware NIC  driver, though a provider is not limited by this definition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Devices and the drivers that plug into the kofi framework are referred to as kofi fabric providers, or simply providers.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Framework -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KOFI interfaces </a:t>
            </a:r>
            <a:r>
              <a:rPr lang="en-US" sz="2000" dirty="0"/>
              <a:t>are designed such that they are cohesive and not simply a union of disjoint interfaces.  The interfaces are logically divided into two groups:</a:t>
            </a:r>
            <a:br>
              <a:rPr lang="en-US" sz="2000" dirty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 </a:t>
            </a:r>
            <a:r>
              <a:rPr lang="en-US" sz="2000" dirty="0" smtClean="0"/>
              <a:t>are a common set of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</a:t>
            </a:r>
            <a:r>
              <a:rPr lang="en-US" sz="2000" b="1" dirty="0" smtClean="0"/>
              <a:t>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Kofi applications will typically use the control interfaces to discover local capabilities and allocate necessary resources.  They will then allocate and configure a communication endpoint to send and receive data, or perform other types of data transfers, with remote endpoints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7308982" y="5197636"/>
            <a:ext cx="1606418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auto">
          <a:xfrm>
            <a:off x="7323913" y="3200400"/>
            <a:ext cx="1591487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6781800" y="3429000"/>
            <a:ext cx="1828800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 smtClean="0">
                <a:solidFill>
                  <a:schemeClr val="tx1"/>
                </a:solidFill>
              </a:rPr>
              <a:t>KOFI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904999" y="1971675"/>
            <a:ext cx="6553201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C00000"/>
                </a:solidFill>
              </a:rPr>
              <a:t>KOFI API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blackWhite">
          <a:xfrm flipH="1">
            <a:off x="3429000" y="4499113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1698136" y="4297994"/>
            <a:ext cx="1730863" cy="387679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k</a:t>
            </a:r>
            <a:r>
              <a:rPr lang="en-US" sz="1800" dirty="0" smtClean="0">
                <a:solidFill>
                  <a:srgbClr val="02203A"/>
                </a:solidFill>
              </a:rPr>
              <a:t>ernel IBverbs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2209800" y="5518612"/>
            <a:ext cx="747799" cy="33275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iWarp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762000" y="5518612"/>
            <a:ext cx="1227267" cy="34878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InfiniBand</a:t>
            </a:r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blackWhite">
          <a:xfrm flipH="1">
            <a:off x="1459682" y="4685674"/>
            <a:ext cx="445317" cy="80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342" y="1527661"/>
            <a:ext cx="1586193" cy="1369527"/>
            <a:chOff x="66342" y="1106271"/>
            <a:chExt cx="1586193" cy="1369527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blackWhite">
            <a:xfrm>
              <a:off x="66342" y="1106271"/>
              <a:ext cx="1246533" cy="198437"/>
            </a:xfrm>
            <a:prstGeom prst="callout1">
              <a:avLst>
                <a:gd name="adj1" fmla="val 138399"/>
                <a:gd name="adj2" fmla="val 24421"/>
                <a:gd name="adj3" fmla="val 146078"/>
                <a:gd name="adj4" fmla="val 72581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 smtClean="0"/>
                <a:t>KOFI API</a:t>
              </a:r>
              <a:endParaRPr lang="en-US" sz="1600" dirty="0"/>
            </a:p>
          </p:txBody>
        </p:sp>
        <p:sp>
          <p:nvSpPr>
            <p:cNvPr id="32" name="AutoShape 5"/>
            <p:cNvSpPr>
              <a:spLocks/>
            </p:cNvSpPr>
            <p:nvPr/>
          </p:nvSpPr>
          <p:spPr bwMode="blackWhite">
            <a:xfrm>
              <a:off x="69672" y="2321810"/>
              <a:ext cx="1582863" cy="153988"/>
            </a:xfrm>
            <a:prstGeom prst="callout1">
              <a:avLst>
                <a:gd name="adj1" fmla="val 149486"/>
                <a:gd name="adj2" fmla="val 18995"/>
                <a:gd name="adj3" fmla="val 144323"/>
                <a:gd name="adj4" fmla="val 571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 smtClean="0"/>
                <a:t>KOFI Providers</a:t>
              </a:r>
              <a:endParaRPr lang="en-US" sz="1600" dirty="0"/>
            </a:p>
          </p:txBody>
        </p:sp>
      </p:grp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blackWhite">
          <a:xfrm flipH="1">
            <a:off x="2590800" y="2438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4419600" y="5267325"/>
            <a:ext cx="1214380" cy="37147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Ethernet</a:t>
            </a: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4572000" y="4388224"/>
            <a:ext cx="914399" cy="26950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RDS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blackWhite">
          <a:xfrm flipH="1">
            <a:off x="5029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4427197" y="3810000"/>
            <a:ext cx="1135403" cy="34588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2203A"/>
                </a:solidFill>
              </a:rPr>
              <a:t>kSocket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blackWhite">
          <a:xfrm flipH="1">
            <a:off x="5029200" y="4159440"/>
            <a:ext cx="0" cy="183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blackWhite">
          <a:xfrm flipH="1">
            <a:off x="5029200" y="4685674"/>
            <a:ext cx="0" cy="53682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3178764" y="5518612"/>
            <a:ext cx="941874" cy="35640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RoCE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blackWhite">
          <a:xfrm flipH="1">
            <a:off x="6629400" y="2444774"/>
            <a:ext cx="0" cy="12288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6324600" y="3673636"/>
            <a:ext cx="1952896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Providers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blackWhite">
          <a:xfrm>
            <a:off x="6629400" y="4114800"/>
            <a:ext cx="0" cy="14881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blackWhite">
          <a:xfrm flipH="1">
            <a:off x="7162800" y="2444776"/>
            <a:ext cx="0" cy="976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blackWhite">
          <a:xfrm flipH="1">
            <a:off x="8077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6823477" y="5410200"/>
            <a:ext cx="1787123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6477000" y="5615940"/>
            <a:ext cx="1828800" cy="40386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Devices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blackWhite">
          <a:xfrm>
            <a:off x="7162800" y="4127798"/>
            <a:ext cx="0" cy="12465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blackWhite">
          <a:xfrm>
            <a:off x="8077200" y="4114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1676400" y="3383595"/>
            <a:ext cx="1828800" cy="42640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IBverbs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Provider</a:t>
            </a:r>
          </a:p>
        </p:txBody>
      </p:sp>
      <p:sp>
        <p:nvSpPr>
          <p:cNvPr id="51" name="Line 35"/>
          <p:cNvSpPr>
            <a:spLocks noChangeShapeType="1"/>
          </p:cNvSpPr>
          <p:nvPr/>
        </p:nvSpPr>
        <p:spPr bwMode="blackWhite">
          <a:xfrm flipH="1">
            <a:off x="2590800" y="4685675"/>
            <a:ext cx="0" cy="800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2" name="Line 35"/>
          <p:cNvSpPr>
            <a:spLocks noChangeShapeType="1"/>
          </p:cNvSpPr>
          <p:nvPr/>
        </p:nvSpPr>
        <p:spPr bwMode="blackWhite">
          <a:xfrm>
            <a:off x="3198081" y="4685675"/>
            <a:ext cx="388140" cy="800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>
            <a:off x="4267200" y="3200400"/>
            <a:ext cx="1592604" cy="34588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RDS Provider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blackWhite">
          <a:xfrm flipH="1">
            <a:off x="5029200" y="3546284"/>
            <a:ext cx="0" cy="2226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blackWhite">
          <a:xfrm flipH="1">
            <a:off x="2590800" y="3810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Red</a:t>
            </a:r>
            <a:r>
              <a:rPr lang="en-US" dirty="0" smtClean="0"/>
              <a:t> indicates new kernel components</a:t>
            </a:r>
          </a:p>
        </p:txBody>
      </p:sp>
    </p:spTree>
    <p:extLst>
      <p:ext uri="{BB962C8B-B14F-4D97-AF65-F5344CB8AC3E}">
        <p14:creationId xmlns:p14="http://schemas.microsoft.com/office/powerpoint/2010/main" val="38847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455877" y="2967335"/>
            <a:ext cx="42322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8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9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KOFI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KOFI API exports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fi_getinfo()  fi_fabric()  fi_domain()  fi_endpoint() fi_cq_open() fi_ep_bind()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fi_listen() fi_accept() fi_connect() fi_send()  fi_recv() fi_read() fi_write()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fi_cq_read() fi_cq_sread() fi_eq_read() fi_eq_sread() fi_close()  …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2400" dirty="0" smtClean="0"/>
              <a:t>KOFI </a:t>
            </a:r>
            <a:r>
              <a:rPr lang="en-US" sz="2400" dirty="0"/>
              <a:t>API exports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kofi_provider_register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/>
              <a:t>During kofi provider module load a call to kofi_provider_register() supplies the kofi-api with a dispatch vector for fi_*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kofi_provider_deregister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During kofi provider module unload/cleanup kofi_provider_deregister() destroys the fi_*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90563" y="3276600"/>
            <a:ext cx="7513873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KOFI API (extremely thin code layer)</a:t>
            </a:r>
            <a:endParaRPr lang="en-US" sz="1800" dirty="0">
              <a:solidFill>
                <a:srgbClr val="0220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kofi_provider_register</a:t>
            </a:r>
            <a:r>
              <a:rPr lang="en-US" sz="2000" dirty="0"/>
              <a:t> (uint version, struct kofi_provider 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/>
              <a:t>kofi_provider_deregister</a:t>
            </a:r>
            <a:r>
              <a:rPr lang="en-US" sz="2000" dirty="0"/>
              <a:t> (struct kofi_provider 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struct kofi_provider 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fi_info 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fi_info *info);</a:t>
            </a:r>
          </a:p>
          <a:p>
            <a:pPr marL="0" indent="0">
              <a:buNone/>
            </a:pPr>
            <a:r>
              <a:rPr lang="en-US" sz="1800" dirty="0"/>
              <a:t>        int     (*fabric)(struct fi_fabric_attr 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KOFI Application 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endParaRPr lang="en-US" sz="2000" dirty="0"/>
          </a:p>
          <a:p>
            <a:r>
              <a:rPr lang="en-US" dirty="0"/>
              <a:t>KOFI initialization:</a:t>
            </a:r>
          </a:p>
          <a:p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fi_getinfo( &amp;fi ) Acquire a list </a:t>
            </a:r>
            <a:r>
              <a:rPr lang="en-US" sz="2000" dirty="0" smtClean="0"/>
              <a:t>of available </a:t>
            </a:r>
            <a:r>
              <a:rPr lang="en-US" sz="2000" dirty="0"/>
              <a:t>fabric providers.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appropriate fabric (traverse provider list).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fi_fabric(fi, &amp;fabric) create a fabric instance based on fabric provider selection.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fi_domain(fabric,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7653</TotalTime>
  <Words>485</Words>
  <Application>Microsoft Office PowerPoint</Application>
  <PresentationFormat>On-screen Show (4:3)</PresentationFormat>
  <Paragraphs>178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Office Theme</vt:lpstr>
      <vt:lpstr>Custom Design</vt:lpstr>
      <vt:lpstr>KOFI</vt:lpstr>
      <vt:lpstr>KOFI Mission</vt:lpstr>
      <vt:lpstr>KOFI Framework</vt:lpstr>
      <vt:lpstr>KOFI Framework - API</vt:lpstr>
      <vt:lpstr>KOFI Framework</vt:lpstr>
      <vt:lpstr>PowerPoint Presentation</vt:lpstr>
      <vt:lpstr>KOFI API</vt:lpstr>
      <vt:lpstr>KOFI Provider</vt:lpstr>
      <vt:lpstr>KOFI Application Flow</vt:lpstr>
      <vt:lpstr>KOFI App. II</vt:lpstr>
      <vt:lpstr>KOFI App. III</vt:lpstr>
      <vt:lpstr>KOFI App. IV</vt:lpstr>
      <vt:lpstr>KOFI App. V</vt:lpstr>
      <vt:lpstr>KOFI App. VI</vt:lpstr>
      <vt:lpstr>KOFI App. VII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Smith, Stan</cp:lastModifiedBy>
  <cp:revision>730</cp:revision>
  <cp:lastPrinted>2014-07-18T22:08:28Z</cp:lastPrinted>
  <dcterms:created xsi:type="dcterms:W3CDTF">2009-09-15T00:09:16Z</dcterms:created>
  <dcterms:modified xsi:type="dcterms:W3CDTF">2015-01-12T22:54:46Z</dcterms:modified>
</cp:coreProperties>
</file>