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2"/>
  </p:notesMasterIdLst>
  <p:handoutMasterIdLst>
    <p:handoutMasterId r:id="rId13"/>
  </p:handoutMasterIdLst>
  <p:sldIdLst>
    <p:sldId id="262" r:id="rId3"/>
    <p:sldId id="354" r:id="rId4"/>
    <p:sldId id="355" r:id="rId5"/>
    <p:sldId id="357" r:id="rId6"/>
    <p:sldId id="358" r:id="rId7"/>
    <p:sldId id="359" r:id="rId8"/>
    <p:sldId id="360" r:id="rId9"/>
    <p:sldId id="353" r:id="rId10"/>
    <p:sldId id="361" r:id="rId11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>
      <p:ext uri="{19B8F6BF-5375-455C-9EA6-DF929625EA0E}">
        <p15:presenceInfo xmlns:p15="http://schemas.microsoft.com/office/powerpoint/2012/main" userId="S-1-5-21-725345543-602162358-527237240-173730" providerId="AD"/>
      </p:ext>
    </p:extLst>
  </p:cmAuthor>
  <p:cmAuthor id="2" name="Marty" initials="M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87097" autoAdjust="0"/>
  </p:normalViewPr>
  <p:slideViewPr>
    <p:cSldViewPr snapToObjects="1">
      <p:cViewPr varScale="1">
        <p:scale>
          <a:sx n="104" d="100"/>
          <a:sy n="104" d="100"/>
        </p:scale>
        <p:origin x="739" y="77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4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3/3/2015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March,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143000" y="35052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OpenFabrics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2200" y="4419600"/>
            <a:ext cx="4028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Server End point setup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3813"/>
          </a:xfrm>
        </p:spPr>
        <p:txBody>
          <a:bodyPr/>
          <a:lstStyle/>
          <a:p>
            <a:r>
              <a:rPr lang="en-US" sz="2000" dirty="0"/>
              <a:t>The Big Picture</a:t>
            </a:r>
          </a:p>
          <a:p>
            <a:pPr lvl="1"/>
            <a:r>
              <a:rPr lang="en-US" sz="1600" dirty="0"/>
              <a:t>Initialization</a:t>
            </a:r>
          </a:p>
          <a:p>
            <a:pPr lvl="1"/>
            <a:r>
              <a:rPr lang="en-US" sz="1600" dirty="0"/>
              <a:t>Server connection setup</a:t>
            </a:r>
          </a:p>
          <a:p>
            <a:pPr lvl="1"/>
            <a:r>
              <a:rPr lang="en-US" sz="1600" dirty="0"/>
              <a:t>Client connection </a:t>
            </a:r>
            <a:r>
              <a:rPr lang="en-US" sz="1600" dirty="0" smtClean="0"/>
              <a:t>setup</a:t>
            </a:r>
          </a:p>
          <a:p>
            <a:pPr lvl="1"/>
            <a:r>
              <a:rPr lang="en-US" sz="1600" dirty="0" smtClean="0"/>
              <a:t>Connection finalization</a:t>
            </a:r>
            <a:endParaRPr lang="en-US" sz="1600" dirty="0"/>
          </a:p>
          <a:p>
            <a:pPr lvl="1"/>
            <a:r>
              <a:rPr lang="en-US" sz="1600" dirty="0"/>
              <a:t>Data transfer</a:t>
            </a:r>
          </a:p>
          <a:p>
            <a:pPr lvl="1"/>
            <a:r>
              <a:rPr lang="en-US" sz="1600" dirty="0" smtClean="0"/>
              <a:t>Shutdown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800" dirty="0" smtClean="0"/>
              <a:t>Current State</a:t>
            </a:r>
          </a:p>
          <a:p>
            <a:pPr lvl="1"/>
            <a:r>
              <a:rPr lang="en-US" sz="1600" dirty="0" smtClean="0"/>
              <a:t>Completed: fi_getinfo(), </a:t>
            </a:r>
            <a:r>
              <a:rPr lang="en-US" sz="1600" dirty="0" err="1" smtClean="0"/>
              <a:t>fi_fabric</a:t>
            </a:r>
            <a:r>
              <a:rPr lang="en-US" sz="1600" dirty="0" smtClean="0"/>
              <a:t>(), </a:t>
            </a:r>
            <a:r>
              <a:rPr lang="en-US" sz="1600" dirty="0" err="1" smtClean="0"/>
              <a:t>fi_domain</a:t>
            </a:r>
            <a:r>
              <a:rPr lang="en-US" sz="1600" dirty="0" smtClean="0"/>
              <a:t>()</a:t>
            </a:r>
            <a:r>
              <a:rPr lang="en-US" sz="1600" dirty="0"/>
              <a:t/>
            </a:r>
            <a:br>
              <a:rPr lang="en-US" sz="1600" dirty="0"/>
            </a:br>
            <a:endParaRPr lang="en-US" sz="1400" dirty="0" smtClean="0"/>
          </a:p>
          <a:p>
            <a:r>
              <a:rPr lang="en-US" sz="2000" dirty="0" smtClean="0"/>
              <a:t>Server connection setup</a:t>
            </a:r>
            <a:r>
              <a:rPr lang="en-US" sz="1800" dirty="0" smtClean="0"/>
              <a:t>:</a:t>
            </a:r>
          </a:p>
          <a:p>
            <a:pPr lvl="1"/>
            <a:r>
              <a:rPr lang="en-US" sz="1600" dirty="0" err="1" smtClean="0"/>
              <a:t>fi_passive_ep</a:t>
            </a:r>
            <a:r>
              <a:rPr lang="en-US" sz="1600" dirty="0" smtClean="0"/>
              <a:t>()	*pep – create a passive endpoint.</a:t>
            </a:r>
          </a:p>
          <a:p>
            <a:pPr lvl="1"/>
            <a:r>
              <a:rPr lang="en-US" sz="1600" dirty="0" err="1"/>
              <a:t>f</a:t>
            </a:r>
            <a:r>
              <a:rPr lang="en-US" sz="1600" dirty="0" err="1" smtClean="0"/>
              <a:t>i_eq_open</a:t>
            </a:r>
            <a:r>
              <a:rPr lang="en-US" sz="1600" dirty="0" smtClean="0"/>
              <a:t>()	*event queue – where connection requests appear.</a:t>
            </a:r>
          </a:p>
          <a:p>
            <a:pPr lvl="1"/>
            <a:r>
              <a:rPr lang="en-US" sz="1600" dirty="0" err="1" smtClean="0"/>
              <a:t>fi_pep_bind</a:t>
            </a:r>
            <a:r>
              <a:rPr lang="en-US" sz="1600" dirty="0" smtClean="0"/>
              <a:t>()	bind EQ to passive end-point.</a:t>
            </a:r>
          </a:p>
          <a:p>
            <a:pPr lvl="1"/>
            <a:r>
              <a:rPr lang="en-US" sz="1600" dirty="0" err="1" smtClean="0"/>
              <a:t>fi_listen</a:t>
            </a:r>
            <a:r>
              <a:rPr lang="en-US" sz="1600" dirty="0" smtClean="0"/>
              <a:t>(pep)	post a listen for the passive endpoint.</a:t>
            </a:r>
          </a:p>
          <a:p>
            <a:pPr lvl="1"/>
            <a:r>
              <a:rPr lang="en-US" sz="1600" dirty="0" err="1"/>
              <a:t>f</a:t>
            </a:r>
            <a:r>
              <a:rPr lang="en-US" sz="1600" dirty="0" err="1" smtClean="0"/>
              <a:t>i_eq_sread</a:t>
            </a:r>
            <a:r>
              <a:rPr lang="en-US" sz="1600" dirty="0" smtClean="0"/>
              <a:t>(</a:t>
            </a:r>
            <a:r>
              <a:rPr lang="en-US" sz="1600" dirty="0" err="1" smtClean="0"/>
              <a:t>eq</a:t>
            </a:r>
            <a:r>
              <a:rPr lang="en-US" sz="1600" dirty="0" smtClean="0"/>
              <a:t>)	blocking wait for connection request(s).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1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fi_passive_ep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10381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Create a passive endpoint.  Passive </a:t>
            </a:r>
            <a:r>
              <a:rPr lang="en-US" sz="2000" dirty="0"/>
              <a:t>endpoints belong to </a:t>
            </a:r>
            <a:r>
              <a:rPr lang="en-US" sz="2000" dirty="0" smtClean="0"/>
              <a:t>a fabric domain </a:t>
            </a:r>
            <a:r>
              <a:rPr lang="en-US" sz="2000" dirty="0"/>
              <a:t>and are used to listen </a:t>
            </a:r>
            <a:r>
              <a:rPr lang="en-US" sz="2000" dirty="0" smtClean="0"/>
              <a:t>for incoming </a:t>
            </a:r>
            <a:r>
              <a:rPr lang="en-US" sz="2000" dirty="0"/>
              <a:t>connection requests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struct </a:t>
            </a:r>
            <a:r>
              <a:rPr lang="en-US" sz="2000" dirty="0" err="1" smtClean="0"/>
              <a:t>fid_pep</a:t>
            </a:r>
            <a:r>
              <a:rPr lang="en-US" sz="2000" dirty="0" smtClean="0"/>
              <a:t>	*pep;</a:t>
            </a:r>
            <a:br>
              <a:rPr lang="en-US" sz="2000" dirty="0" smtClean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fi_passive_ep</a:t>
            </a:r>
            <a:r>
              <a:rPr lang="en-US" sz="2000" dirty="0" smtClean="0"/>
              <a:t>( struct </a:t>
            </a:r>
            <a:r>
              <a:rPr lang="en-US" sz="2000" dirty="0" err="1" smtClean="0"/>
              <a:t>fid_fabric</a:t>
            </a:r>
            <a:r>
              <a:rPr lang="en-US" sz="2000" dirty="0" smtClean="0"/>
              <a:t> *fabric, </a:t>
            </a:r>
            <a:r>
              <a:rPr lang="en-US" sz="2000" dirty="0"/>
              <a:t>struct fi_info *</a:t>
            </a:r>
            <a:r>
              <a:rPr lang="en-US" sz="2000" dirty="0" smtClean="0"/>
              <a:t>info,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		struct </a:t>
            </a:r>
            <a:r>
              <a:rPr lang="en-US" sz="2000" dirty="0" err="1" smtClean="0"/>
              <a:t>fid_pep</a:t>
            </a:r>
            <a:r>
              <a:rPr lang="en-US" sz="2000" dirty="0" smtClean="0"/>
              <a:t> **pep</a:t>
            </a:r>
            <a:r>
              <a:rPr lang="en-US" sz="2000" dirty="0"/>
              <a:t>, void *</a:t>
            </a:r>
            <a:r>
              <a:rPr lang="en-US" sz="2000" dirty="0" smtClean="0"/>
              <a:t>context );</a:t>
            </a:r>
          </a:p>
          <a:p>
            <a:pPr marL="0" indent="0">
              <a:buNone/>
            </a:pPr>
            <a:r>
              <a:rPr lang="en-US" sz="2000" dirty="0" smtClean="0"/>
              <a:t>Arguments: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*fabric – fabric instance.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*info – application selected fi_info record.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**pep (out) passive endpoint pointer.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*context </a:t>
            </a:r>
            <a:r>
              <a:rPr lang="en-US" sz="2000" dirty="0"/>
              <a:t>– domain event context.</a:t>
            </a:r>
          </a:p>
          <a:p>
            <a:pPr marL="0" indent="0">
              <a:buNone/>
            </a:pPr>
            <a:r>
              <a:rPr lang="en-US" sz="2000" dirty="0" smtClean="0"/>
              <a:t>Return:</a:t>
            </a:r>
          </a:p>
          <a:p>
            <a:pPr marL="400050" lvl="1" indent="0">
              <a:buNone/>
            </a:pPr>
            <a:r>
              <a:rPr lang="en-US" sz="1600" dirty="0" err="1" smtClean="0"/>
              <a:t>rc</a:t>
            </a:r>
            <a:r>
              <a:rPr lang="en-US" sz="1600" dirty="0" smtClean="0"/>
              <a:t> == 0 defines success.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8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fi_eq_open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953001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Create an event queue used in waiting for and accepting connection requests.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err="1"/>
              <a:t>i</a:t>
            </a:r>
            <a:r>
              <a:rPr lang="en-US" sz="1600" dirty="0" err="1" smtClean="0"/>
              <a:t>nt</a:t>
            </a:r>
            <a:r>
              <a:rPr lang="en-US" sz="1600" dirty="0" smtClean="0"/>
              <a:t> </a:t>
            </a:r>
            <a:r>
              <a:rPr lang="en-US" sz="1600" dirty="0" err="1" smtClean="0"/>
              <a:t>fi_eq_open</a:t>
            </a:r>
            <a:r>
              <a:rPr lang="en-US" sz="1600" dirty="0" smtClean="0"/>
              <a:t>(struct </a:t>
            </a:r>
            <a:r>
              <a:rPr lang="en-US" sz="1600" dirty="0" err="1"/>
              <a:t>fid_fabric</a:t>
            </a:r>
            <a:r>
              <a:rPr lang="en-US" sz="1600" dirty="0"/>
              <a:t> *fabric, struct </a:t>
            </a:r>
            <a:r>
              <a:rPr lang="en-US" sz="1600" dirty="0" err="1"/>
              <a:t>fi_eq_attr</a:t>
            </a:r>
            <a:r>
              <a:rPr lang="en-US" sz="1600" dirty="0"/>
              <a:t> *</a:t>
            </a:r>
            <a:r>
              <a:rPr lang="en-US" sz="1600" dirty="0" err="1"/>
              <a:t>attr</a:t>
            </a:r>
            <a:r>
              <a:rPr lang="en-US" sz="1600" dirty="0"/>
              <a:t>,</a:t>
            </a:r>
          </a:p>
          <a:p>
            <a:pPr marL="0" indent="0">
              <a:buNone/>
            </a:pPr>
            <a:r>
              <a:rPr lang="en-US" sz="1600" dirty="0" smtClean="0"/>
              <a:t>				struct </a:t>
            </a:r>
            <a:r>
              <a:rPr lang="en-US" sz="1600" dirty="0" err="1"/>
              <a:t>fid_eq</a:t>
            </a:r>
            <a:r>
              <a:rPr lang="en-US" sz="1600" dirty="0"/>
              <a:t> **</a:t>
            </a:r>
            <a:r>
              <a:rPr lang="en-US" sz="1600" dirty="0" err="1"/>
              <a:t>eq</a:t>
            </a:r>
            <a:r>
              <a:rPr lang="en-US" sz="1600" dirty="0"/>
              <a:t>, void *context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Arguments: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*fabric – opened fabric instance</a:t>
            </a:r>
          </a:p>
          <a:p>
            <a:pPr marL="0" indent="0">
              <a:buNone/>
            </a:pPr>
            <a:r>
              <a:rPr lang="en-US" sz="1600" dirty="0" smtClean="0"/>
              <a:t>	*</a:t>
            </a:r>
            <a:r>
              <a:rPr lang="en-US" sz="1600" dirty="0" err="1" smtClean="0"/>
              <a:t>attr</a:t>
            </a:r>
            <a:r>
              <a:rPr lang="en-US" sz="1600" dirty="0" smtClean="0"/>
              <a:t> – EQ attributes</a:t>
            </a:r>
          </a:p>
          <a:p>
            <a:pPr marL="0" indent="0">
              <a:buNone/>
            </a:pPr>
            <a:r>
              <a:rPr lang="en-US" sz="1600" dirty="0" smtClean="0"/>
              <a:t>	**</a:t>
            </a:r>
            <a:r>
              <a:rPr lang="en-US" sz="1600" dirty="0" err="1" smtClean="0"/>
              <a:t>eq</a:t>
            </a:r>
            <a:r>
              <a:rPr lang="en-US" sz="1600" dirty="0" smtClean="0"/>
              <a:t> – output event queue </a:t>
            </a:r>
            <a:r>
              <a:rPr lang="en-US" sz="1600" dirty="0" err="1" smtClean="0"/>
              <a:t>ptr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 smtClean="0"/>
              <a:t>	*context – application supplied value, returned in EQ events.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Return: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0 == success.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0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truct </a:t>
            </a:r>
            <a:r>
              <a:rPr lang="en-US" dirty="0" err="1" smtClean="0">
                <a:solidFill>
                  <a:schemeClr val="tx1"/>
                </a:solidFill>
              </a:rPr>
              <a:t>fi_eq_attr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4876800"/>
          </a:xfrm>
        </p:spPr>
        <p:txBody>
          <a:bodyPr/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800" dirty="0"/>
              <a:t>s</a:t>
            </a:r>
            <a:r>
              <a:rPr lang="en-US" sz="1800" dirty="0" smtClean="0"/>
              <a:t>truct </a:t>
            </a:r>
            <a:r>
              <a:rPr lang="en-US" sz="1800" dirty="0" err="1" smtClean="0"/>
              <a:t>fi_eq_attr</a:t>
            </a:r>
            <a:r>
              <a:rPr lang="en-US" sz="1800" dirty="0" smtClean="0"/>
              <a:t> {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size_t</a:t>
            </a:r>
            <a:r>
              <a:rPr lang="en-US" sz="1800" dirty="0" smtClean="0"/>
              <a:t>			size;	# min EQ depth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smtClean="0"/>
              <a:t>uint64_t			flags;	# operational flags: FI_WRITE, can write to EQ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/>
              <a:t>enum</a:t>
            </a:r>
            <a:r>
              <a:rPr lang="en-US" sz="1800" dirty="0"/>
              <a:t> </a:t>
            </a:r>
            <a:r>
              <a:rPr lang="en-US" sz="1800" dirty="0" err="1" smtClean="0"/>
              <a:t>fi_wait_obj</a:t>
            </a:r>
            <a:r>
              <a:rPr lang="en-US" sz="1800" dirty="0"/>
              <a:t>	 </a:t>
            </a:r>
            <a:r>
              <a:rPr lang="en-US" sz="1800" dirty="0" smtClean="0"/>
              <a:t> </a:t>
            </a:r>
            <a:r>
              <a:rPr lang="en-US" sz="1800" dirty="0" err="1" smtClean="0"/>
              <a:t>wait_obj</a:t>
            </a:r>
            <a:r>
              <a:rPr lang="en-US" sz="1800" dirty="0" smtClean="0"/>
              <a:t>;	# wait object type: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FI_WAIT_NONE async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FI_WAIT_UNSPEC(blocking)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FI_WAIT_SET, use existing </a:t>
            </a:r>
            <a:r>
              <a:rPr lang="en-US" sz="1800" dirty="0" err="1" smtClean="0"/>
              <a:t>wait_set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				</a:t>
            </a:r>
            <a:r>
              <a:rPr lang="en-US" sz="1800" dirty="0" err="1" smtClean="0"/>
              <a:t>signaling_vector</a:t>
            </a:r>
            <a:r>
              <a:rPr lang="en-US" sz="1800" dirty="0" smtClean="0"/>
              <a:t>;	</a:t>
            </a:r>
            <a:r>
              <a:rPr lang="en-US" sz="1800" smtClean="0"/>
              <a:t># core where </a:t>
            </a:r>
            <a:r>
              <a:rPr lang="en-US" sz="1800" dirty="0"/>
              <a:t>CQ interrupts are </a:t>
            </a:r>
            <a:r>
              <a:rPr lang="en-US" sz="1800"/>
              <a:t>directed</a:t>
            </a:r>
            <a:r>
              <a:rPr lang="en-US" sz="1800" smtClean="0"/>
              <a:t>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struct </a:t>
            </a:r>
            <a:r>
              <a:rPr lang="en-US" sz="1800" dirty="0" err="1" smtClean="0"/>
              <a:t>fid_wait</a:t>
            </a:r>
            <a:r>
              <a:rPr lang="en-US" sz="1800" dirty="0" smtClean="0"/>
              <a:t>	*</a:t>
            </a:r>
            <a:r>
              <a:rPr lang="en-US" sz="1800" dirty="0" err="1"/>
              <a:t>wait_set</a:t>
            </a:r>
            <a:r>
              <a:rPr lang="en-US" sz="1800" dirty="0" smtClean="0"/>
              <a:t>;	# existing </a:t>
            </a:r>
            <a:r>
              <a:rPr lang="en-US" sz="1800" dirty="0" err="1" smtClean="0"/>
              <a:t>wait_set</a:t>
            </a:r>
            <a:r>
              <a:rPr lang="en-US" sz="1800" dirty="0" smtClean="0"/>
              <a:t> pointer;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				# requires FI_WAIT_SET</a:t>
            </a:r>
          </a:p>
          <a:p>
            <a:pPr marL="0" indent="0">
              <a:buNone/>
            </a:pPr>
            <a:r>
              <a:rPr lang="en-US" sz="1800" dirty="0"/>
              <a:t>}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1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fi_pep_bind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Associate a passive endpoint with an event </a:t>
            </a:r>
            <a:r>
              <a:rPr lang="en-US" sz="1800" dirty="0" smtClean="0"/>
              <a:t>queue</a:t>
            </a:r>
            <a:br>
              <a:rPr lang="en-US" sz="1800" dirty="0" smtClean="0"/>
            </a:b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/>
              <a:t>fi_pep_bind</a:t>
            </a:r>
            <a:r>
              <a:rPr lang="en-US" sz="1800" dirty="0"/>
              <a:t>(struct </a:t>
            </a:r>
            <a:r>
              <a:rPr lang="en-US" sz="1800" dirty="0" err="1"/>
              <a:t>fid_pep</a:t>
            </a:r>
            <a:r>
              <a:rPr lang="en-US" sz="1800" dirty="0"/>
              <a:t> *pep, struct fid *fid, uint64_t </a:t>
            </a:r>
            <a:r>
              <a:rPr lang="en-US" sz="1800" dirty="0" smtClean="0"/>
              <a:t>flags)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Arguments: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*pep – existing passive endpoint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*fid – EQ-&gt;fid to bind to the passive endpoint.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flags – operational flags.</a:t>
            </a:r>
            <a:br>
              <a:rPr lang="en-US" sz="1800" dirty="0" smtClean="0"/>
            </a:b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Return</a:t>
            </a:r>
            <a:endParaRPr lang="en-US" sz="1800" dirty="0"/>
          </a:p>
          <a:p>
            <a:pPr marL="400050" lvl="1" indent="0">
              <a:buNone/>
            </a:pPr>
            <a:r>
              <a:rPr lang="en-US" sz="1800" dirty="0" smtClean="0"/>
              <a:t>0 == success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fi_eq_sread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Blocking read of one event from event queue.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err="1"/>
              <a:t>i</a:t>
            </a:r>
            <a:r>
              <a:rPr lang="en-US" sz="1800" dirty="0" err="1" smtClean="0"/>
              <a:t>nt</a:t>
            </a:r>
            <a:r>
              <a:rPr lang="en-US" sz="1800" dirty="0" smtClean="0"/>
              <a:t> </a:t>
            </a:r>
            <a:r>
              <a:rPr lang="en-US" sz="1800" dirty="0" err="1" smtClean="0"/>
              <a:t>fi_eq_sread</a:t>
            </a:r>
            <a:r>
              <a:rPr lang="en-US" sz="1800" dirty="0" smtClean="0"/>
              <a:t>(struct </a:t>
            </a:r>
            <a:r>
              <a:rPr lang="en-US" sz="1800" dirty="0" err="1" smtClean="0"/>
              <a:t>fid_eq</a:t>
            </a:r>
            <a:r>
              <a:rPr lang="en-US" sz="1800" dirty="0" smtClean="0"/>
              <a:t> *</a:t>
            </a:r>
            <a:r>
              <a:rPr lang="en-US" sz="1800" dirty="0" err="1" smtClean="0"/>
              <a:t>eq</a:t>
            </a:r>
            <a:r>
              <a:rPr lang="en-US" sz="1800" dirty="0" smtClean="0"/>
              <a:t>, uint32_t *event, void *buffer, </a:t>
            </a:r>
            <a:r>
              <a:rPr lang="en-US" sz="1800" dirty="0" err="1" smtClean="0"/>
              <a:t>size_t</a:t>
            </a:r>
            <a:r>
              <a:rPr lang="en-US" sz="1800" dirty="0" smtClean="0"/>
              <a:t> </a:t>
            </a:r>
            <a:r>
              <a:rPr lang="en-US" sz="1800" dirty="0" err="1" smtClean="0"/>
              <a:t>len</a:t>
            </a:r>
            <a:r>
              <a:rPr lang="en-US" sz="1800" dirty="0" smtClean="0"/>
              <a:t>,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  <a:r>
              <a:rPr lang="en-US" sz="1800" dirty="0" err="1" smtClean="0"/>
              <a:t>int</a:t>
            </a:r>
            <a:r>
              <a:rPr lang="en-US" sz="1800" dirty="0" smtClean="0"/>
              <a:t> timeout, uint64_t flags)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Arguments: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</a:t>
            </a:r>
            <a:r>
              <a:rPr lang="en-US" sz="1800" dirty="0" err="1" smtClean="0"/>
              <a:t>eq</a:t>
            </a:r>
            <a:r>
              <a:rPr lang="en-US" sz="1800" dirty="0" smtClean="0"/>
              <a:t> – opened Event Queue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*event – reported event ID.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*buffer – event format defined via fi_info-&gt;</a:t>
            </a:r>
            <a:r>
              <a:rPr lang="en-US" sz="1800" dirty="0" err="1" smtClean="0"/>
              <a:t>ep_attr.protocol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err="1" smtClean="0"/>
              <a:t>len</a:t>
            </a:r>
            <a:r>
              <a:rPr lang="en-US" sz="1800" dirty="0" smtClean="0"/>
              <a:t> – </a:t>
            </a:r>
            <a:r>
              <a:rPr lang="en-US" sz="1800" dirty="0" err="1" smtClean="0"/>
              <a:t>sizeof</a:t>
            </a:r>
            <a:r>
              <a:rPr lang="en-US" sz="1800" dirty="0" smtClean="0"/>
              <a:t>( </a:t>
            </a:r>
            <a:r>
              <a:rPr lang="en-US" sz="1800" dirty="0" err="1" smtClean="0"/>
              <a:t>eq</a:t>
            </a:r>
            <a:r>
              <a:rPr lang="en-US" sz="1800" dirty="0" smtClean="0"/>
              <a:t> event ).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timeout – default units (milliseconds) or flags defines units.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flags – operational flags:</a:t>
            </a:r>
          </a:p>
          <a:p>
            <a:pPr marL="800100" lvl="2" indent="0">
              <a:buNone/>
            </a:pPr>
            <a:r>
              <a:rPr lang="en-US" sz="1600" dirty="0" smtClean="0"/>
              <a:t>FI_PEEK – read without consuming the event.</a:t>
            </a:r>
          </a:p>
          <a:p>
            <a:pPr marL="800100" lvl="2" indent="0">
              <a:buNone/>
            </a:pPr>
            <a:r>
              <a:rPr lang="en-US" sz="1600" dirty="0" smtClean="0"/>
              <a:t>FI_TIME_US – micro-seconds</a:t>
            </a:r>
          </a:p>
          <a:p>
            <a:pPr marL="800100" lvl="2" indent="0">
              <a:buNone/>
            </a:pPr>
            <a:r>
              <a:rPr lang="en-US" sz="1600" dirty="0" smtClean="0"/>
              <a:t>FI_TIME_MS – </a:t>
            </a:r>
            <a:r>
              <a:rPr lang="en-US" sz="1600" dirty="0" err="1" smtClean="0"/>
              <a:t>milli</a:t>
            </a:r>
            <a:r>
              <a:rPr lang="en-US" sz="1600" dirty="0" smtClean="0"/>
              <a:t>-seconds</a:t>
            </a:r>
            <a:endParaRPr lang="en-US" sz="1600" dirty="0"/>
          </a:p>
          <a:p>
            <a:pPr marL="0" indent="0">
              <a:buNone/>
            </a:pPr>
            <a:r>
              <a:rPr lang="en-US" sz="1800" dirty="0" smtClean="0"/>
              <a:t>Return</a:t>
            </a:r>
            <a:r>
              <a:rPr lang="en-US" sz="2000" dirty="0" smtClean="0"/>
              <a:t>: </a:t>
            </a:r>
            <a:r>
              <a:rPr lang="en-US" sz="1800" dirty="0" smtClean="0"/>
              <a:t>number of bytes written to buffer; at most 1 event.</a:t>
            </a:r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0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Infiniband Server RC </a:t>
            </a:r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xample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524000"/>
            <a:ext cx="8610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 smtClean="0"/>
              <a:t>fi_fid_pep</a:t>
            </a:r>
            <a:r>
              <a:rPr lang="en-US" sz="1600" dirty="0"/>
              <a:t>	</a:t>
            </a:r>
            <a:r>
              <a:rPr lang="en-US" sz="1600" dirty="0" smtClean="0"/>
              <a:t>	*pep;</a:t>
            </a:r>
          </a:p>
          <a:p>
            <a:pPr marL="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truct </a:t>
            </a:r>
            <a:r>
              <a:rPr lang="en-US" sz="1600" dirty="0" err="1" smtClean="0"/>
              <a:t>fi_eq_attr</a:t>
            </a:r>
            <a:r>
              <a:rPr lang="en-US" sz="1600" dirty="0" smtClean="0"/>
              <a:t>		</a:t>
            </a:r>
            <a:r>
              <a:rPr lang="en-US" sz="1600" dirty="0" err="1" smtClean="0"/>
              <a:t>eq_attr</a:t>
            </a:r>
            <a:r>
              <a:rPr lang="en-US" sz="1600" dirty="0" smtClean="0"/>
              <a:t> = {10, 0, FI_WAIT_UNSPEC, 0, NULL };</a:t>
            </a:r>
          </a:p>
          <a:p>
            <a:pPr marL="0" indent="0">
              <a:buNone/>
            </a:pPr>
            <a:r>
              <a:rPr lang="en-US" sz="1600" dirty="0" smtClean="0"/>
              <a:t>struct </a:t>
            </a:r>
            <a:r>
              <a:rPr lang="en-US" sz="1600" dirty="0" err="1" smtClean="0"/>
              <a:t>fi_fid_eq</a:t>
            </a:r>
            <a:r>
              <a:rPr lang="en-US" sz="1600" dirty="0" smtClean="0"/>
              <a:t>			*</a:t>
            </a:r>
            <a:r>
              <a:rPr lang="en-US" sz="1600" dirty="0" err="1" smtClean="0"/>
              <a:t>eq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u</a:t>
            </a:r>
            <a:r>
              <a:rPr lang="en-US" sz="1600" dirty="0" smtClean="0"/>
              <a:t>int32_t				</a:t>
            </a:r>
            <a:r>
              <a:rPr lang="en-US" sz="1600" dirty="0" err="1" smtClean="0"/>
              <a:t>event_id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truct </a:t>
            </a:r>
            <a:r>
              <a:rPr lang="en-US" sz="1600" dirty="0" err="1" smtClean="0"/>
              <a:t>fi_eq_cm_entry</a:t>
            </a:r>
            <a:r>
              <a:rPr lang="en-US" sz="1600" dirty="0" smtClean="0"/>
              <a:t>	event;	// format derived from </a:t>
            </a:r>
            <a:r>
              <a:rPr lang="en-US" sz="1600" dirty="0"/>
              <a:t>fi_info. </a:t>
            </a:r>
            <a:r>
              <a:rPr lang="en-US" sz="1600" dirty="0" err="1" smtClean="0"/>
              <a:t>ep_attr</a:t>
            </a:r>
            <a:r>
              <a:rPr lang="en-US" sz="1600" dirty="0" smtClean="0"/>
              <a:t>-&gt;protocol =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	// FI_PROTO_RDMA_CM_IB_RC</a:t>
            </a:r>
            <a:r>
              <a:rPr lang="en-US" sz="1600" dirty="0"/>
              <a:t>;</a:t>
            </a:r>
          </a:p>
          <a:p>
            <a:pPr marL="0" indent="0">
              <a:buNone/>
            </a:pPr>
            <a:r>
              <a:rPr lang="en-US" sz="1600" dirty="0"/>
              <a:t>r</a:t>
            </a:r>
            <a:r>
              <a:rPr lang="en-US" sz="1600" dirty="0" smtClean="0"/>
              <a:t>et </a:t>
            </a:r>
            <a:r>
              <a:rPr lang="en-US" sz="1600" dirty="0"/>
              <a:t>= </a:t>
            </a:r>
            <a:r>
              <a:rPr lang="en-US" sz="1600" dirty="0" err="1" smtClean="0"/>
              <a:t>fi_passive_ep</a:t>
            </a:r>
            <a:r>
              <a:rPr lang="en-US" sz="1600" dirty="0" smtClean="0"/>
              <a:t>(fabric, provider, &amp;pep, 0xCafeBabe 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</a:t>
            </a:r>
            <a:r>
              <a:rPr lang="en-US" sz="1600" dirty="0" smtClean="0"/>
              <a:t>et = </a:t>
            </a:r>
            <a:r>
              <a:rPr lang="en-US" sz="1600" dirty="0" err="1" smtClean="0"/>
              <a:t>fi_eq_open</a:t>
            </a:r>
            <a:r>
              <a:rPr lang="en-US" sz="1600" dirty="0" smtClean="0"/>
              <a:t>(fabric, &amp;</a:t>
            </a:r>
            <a:r>
              <a:rPr lang="en-US" sz="1600" dirty="0" err="1" smtClean="0"/>
              <a:t>attr</a:t>
            </a:r>
            <a:r>
              <a:rPr lang="en-US" sz="1600" dirty="0" smtClean="0"/>
              <a:t>, &amp;</a:t>
            </a:r>
            <a:r>
              <a:rPr lang="en-US" sz="1600" dirty="0" err="1" smtClean="0"/>
              <a:t>eq</a:t>
            </a:r>
            <a:r>
              <a:rPr lang="en-US" sz="1600" dirty="0" smtClean="0"/>
              <a:t>, 0);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</a:t>
            </a:r>
            <a:r>
              <a:rPr lang="en-US" sz="1600" dirty="0" smtClean="0"/>
              <a:t>et = </a:t>
            </a:r>
            <a:r>
              <a:rPr lang="en-US" sz="1600" dirty="0" err="1" smtClean="0"/>
              <a:t>fi_pep_bind</a:t>
            </a:r>
            <a:r>
              <a:rPr lang="en-US" sz="1600" dirty="0" smtClean="0"/>
              <a:t>( pep-&gt;fid, </a:t>
            </a:r>
            <a:r>
              <a:rPr lang="en-US" sz="1600" dirty="0" err="1" smtClean="0"/>
              <a:t>eq</a:t>
            </a:r>
            <a:r>
              <a:rPr lang="en-US" sz="1600" dirty="0" smtClean="0"/>
              <a:t>-&gt;fid, 0);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</a:t>
            </a:r>
            <a:r>
              <a:rPr lang="en-US" sz="1600" dirty="0" smtClean="0"/>
              <a:t>et = </a:t>
            </a:r>
            <a:r>
              <a:rPr lang="en-US" sz="1600" dirty="0" err="1" smtClean="0"/>
              <a:t>fi_listen</a:t>
            </a:r>
            <a:r>
              <a:rPr lang="en-US" sz="1600" dirty="0" smtClean="0"/>
              <a:t>(pep)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r</a:t>
            </a:r>
            <a:r>
              <a:rPr lang="en-US" sz="1600" dirty="0" smtClean="0"/>
              <a:t>et = </a:t>
            </a:r>
            <a:r>
              <a:rPr lang="en-US" sz="1600" dirty="0" err="1" smtClean="0"/>
              <a:t>fi_eq_sread</a:t>
            </a:r>
            <a:r>
              <a:rPr lang="en-US" sz="1600" dirty="0" smtClean="0"/>
              <a:t>(</a:t>
            </a:r>
            <a:r>
              <a:rPr lang="en-US" sz="1600" dirty="0" err="1" smtClean="0"/>
              <a:t>eq</a:t>
            </a:r>
            <a:r>
              <a:rPr lang="en-US" sz="1600" dirty="0" smtClean="0"/>
              <a:t>, &amp;</a:t>
            </a:r>
            <a:r>
              <a:rPr lang="en-US" sz="1600" dirty="0" err="1" smtClean="0"/>
              <a:t>event_id</a:t>
            </a:r>
            <a:r>
              <a:rPr lang="en-US" sz="1600" dirty="0" smtClean="0"/>
              <a:t>, (void*)&amp;event, </a:t>
            </a:r>
            <a:r>
              <a:rPr lang="en-US" sz="1600" dirty="0" err="1" smtClean="0"/>
              <a:t>sizeof</a:t>
            </a:r>
            <a:r>
              <a:rPr lang="en-US" sz="1600" dirty="0" smtClean="0"/>
              <a:t>(event), 20000, FI_TIME_MS);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// blocked waiting for a client connection.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26951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1771396" y="2967335"/>
            <a:ext cx="560121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you.</a:t>
            </a:r>
            <a:endParaRPr lang="en-US" sz="80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08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8245</TotalTime>
  <Words>151</Words>
  <Application>Microsoft Office PowerPoint</Application>
  <PresentationFormat>On-screen Show (4:3)</PresentationFormat>
  <Paragraphs>123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Custom Design</vt:lpstr>
      <vt:lpstr>PowerPoint Presentation</vt:lpstr>
      <vt:lpstr>Steps</vt:lpstr>
      <vt:lpstr>fi_passive_ep()</vt:lpstr>
      <vt:lpstr>fi_eq_open()</vt:lpstr>
      <vt:lpstr>struct fi_eq_attr</vt:lpstr>
      <vt:lpstr>fi_pep_bind()</vt:lpstr>
      <vt:lpstr>fi_eq_sread()</vt:lpstr>
      <vt:lpstr>Infiniband Server RC example</vt:lpstr>
      <vt:lpstr>PowerPoint Presentation</vt:lpstr>
    </vt:vector>
  </TitlesOfParts>
  <Company>admin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Smith, Stan</cp:lastModifiedBy>
  <cp:revision>875</cp:revision>
  <cp:lastPrinted>2014-07-18T22:08:28Z</cp:lastPrinted>
  <dcterms:created xsi:type="dcterms:W3CDTF">2009-09-15T00:09:16Z</dcterms:created>
  <dcterms:modified xsi:type="dcterms:W3CDTF">2015-03-03T18:58:42Z</dcterms:modified>
</cp:coreProperties>
</file>