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366" autoAdjust="0"/>
  </p:normalViewPr>
  <p:slideViewPr>
    <p:cSldViewPr snapToGrid="0">
      <p:cViewPr varScale="1">
        <p:scale>
          <a:sx n="81" d="100"/>
          <a:sy n="81" d="100"/>
        </p:scale>
        <p:origin x="758" y="58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0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pitchFamily="34" charset="0"/>
                <a:cs typeface="Arial" pitchFamily="34" charset="0"/>
              </a:rPr>
              <a:t>kfabric – network options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01/09/2017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Paul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Grun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has been invested in developing the infrastructure to support kfabric development</a:t>
            </a:r>
          </a:p>
          <a:p>
            <a:pPr lvl="1"/>
            <a:r>
              <a:rPr lang="en-US" dirty="0" smtClean="0"/>
              <a:t>including an existing verbs provider</a:t>
            </a:r>
          </a:p>
          <a:p>
            <a:r>
              <a:rPr lang="en-US" dirty="0" smtClean="0"/>
              <a:t>But sustained effort on kfabric is awaiting a compelling, native network</a:t>
            </a:r>
          </a:p>
          <a:p>
            <a:r>
              <a:rPr lang="en-US" dirty="0" smtClean="0"/>
              <a:t>Is there useful work that could be done in the meantime to preserve the existing investment?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Options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12696" y="6416675"/>
            <a:ext cx="2133600" cy="365125"/>
          </a:xfrm>
        </p:spPr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6501" y="2262433"/>
            <a:ext cx="1018093" cy="4053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6502" y="2782477"/>
            <a:ext cx="1018093" cy="1772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1882221" y="2262433"/>
            <a:ext cx="1018094" cy="3779560"/>
            <a:chOff x="2834325" y="2262433"/>
            <a:chExt cx="1018094" cy="3779560"/>
          </a:xfrm>
        </p:grpSpPr>
        <p:sp>
          <p:nvSpPr>
            <p:cNvPr id="9" name="Rectangle 8"/>
            <p:cNvSpPr/>
            <p:nvPr/>
          </p:nvSpPr>
          <p:spPr>
            <a:xfrm>
              <a:off x="2834325" y="2262433"/>
              <a:ext cx="1018093" cy="405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kfabric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34326" y="2782477"/>
              <a:ext cx="1018093" cy="1772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verbs</a:t>
              </a:r>
            </a:p>
            <a:p>
              <a:pPr algn="ctr"/>
              <a:r>
                <a:rPr lang="en-US" dirty="0" smtClean="0"/>
                <a:t>provider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28593" y="5303329"/>
              <a:ext cx="777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IB, RoCE, iWARP</a:t>
              </a:r>
              <a:endParaRPr lang="en-US" sz="1400" dirty="0" smtClean="0">
                <a:solidFill>
                  <a:srgbClr val="6D6E7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34325" y="4637988"/>
              <a:ext cx="1018093" cy="6221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HCA, NIC,</a:t>
              </a:r>
            </a:p>
            <a:p>
              <a:pPr algn="ctr"/>
              <a:r>
                <a:rPr lang="en-US" sz="1600" dirty="0" smtClean="0"/>
                <a:t>RNIC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86500" y="4637988"/>
            <a:ext cx="1018093" cy="6221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439268" y="2262433"/>
            <a:ext cx="1018094" cy="3779560"/>
            <a:chOff x="6391372" y="2262433"/>
            <a:chExt cx="1018094" cy="3779560"/>
          </a:xfrm>
        </p:grpSpPr>
        <p:sp>
          <p:nvSpPr>
            <p:cNvPr id="15" name="Rectangle 14"/>
            <p:cNvSpPr/>
            <p:nvPr/>
          </p:nvSpPr>
          <p:spPr>
            <a:xfrm>
              <a:off x="6391372" y="2262433"/>
              <a:ext cx="1018093" cy="405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sockets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91373" y="4637988"/>
              <a:ext cx="1018093" cy="6221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tbd</a:t>
              </a:r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NIC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391372" y="2782477"/>
              <a:ext cx="1018093" cy="1772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ksockets</a:t>
              </a:r>
              <a:endParaRPr lang="en-US" dirty="0" smtClean="0"/>
            </a:p>
            <a:p>
              <a:pPr algn="ctr"/>
              <a:r>
                <a:rPr lang="en-US" dirty="0" smtClean="0"/>
                <a:t>provider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11418" y="5303329"/>
              <a:ext cx="80378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sockets over kfabric</a:t>
              </a:r>
              <a:endParaRPr lang="en-US" sz="1400" dirty="0" smtClean="0">
                <a:solidFill>
                  <a:srgbClr val="6D6E7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253585" y="2262433"/>
            <a:ext cx="1018094" cy="3779560"/>
            <a:chOff x="5230305" y="2262433"/>
            <a:chExt cx="1018094" cy="3779560"/>
          </a:xfrm>
        </p:grpSpPr>
        <p:sp>
          <p:nvSpPr>
            <p:cNvPr id="12" name="Rectangle 11"/>
            <p:cNvSpPr/>
            <p:nvPr/>
          </p:nvSpPr>
          <p:spPr>
            <a:xfrm>
              <a:off x="5230305" y="2262433"/>
              <a:ext cx="1018093" cy="405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kfabric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30306" y="4637988"/>
              <a:ext cx="1018093" cy="6221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Enet</a:t>
              </a:r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NIC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230305" y="2782477"/>
              <a:ext cx="1018093" cy="1772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sockets</a:t>
              </a:r>
            </a:p>
            <a:p>
              <a:pPr algn="ctr"/>
              <a:r>
                <a:rPr lang="en-US" dirty="0" smtClean="0"/>
                <a:t>provider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24570" y="5303329"/>
              <a:ext cx="80378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kfabric</a:t>
              </a:r>
            </a:p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over</a:t>
              </a:r>
            </a:p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sockets</a:t>
              </a:r>
              <a:endParaRPr lang="en-US" sz="1400" dirty="0" smtClean="0">
                <a:solidFill>
                  <a:srgbClr val="6D6E7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93655" y="5303329"/>
            <a:ext cx="803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D6E71"/>
                </a:solidFill>
              </a:rPr>
              <a:t>Target</a:t>
            </a:r>
            <a:r>
              <a:rPr lang="en-US" sz="1400" dirty="0" smtClean="0">
                <a:solidFill>
                  <a:srgbClr val="6D6E71"/>
                </a:solidFill>
              </a:rPr>
              <a:t> network</a:t>
            </a:r>
            <a:endParaRPr lang="en-US" sz="1400" dirty="0" smtClean="0">
              <a:solidFill>
                <a:srgbClr val="6D6E7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6600335" y="2262433"/>
            <a:ext cx="1018094" cy="3779560"/>
            <a:chOff x="7552439" y="2262433"/>
            <a:chExt cx="1018094" cy="3779560"/>
          </a:xfrm>
        </p:grpSpPr>
        <p:sp>
          <p:nvSpPr>
            <p:cNvPr id="18" name="Rectangle 17"/>
            <p:cNvSpPr/>
            <p:nvPr/>
          </p:nvSpPr>
          <p:spPr>
            <a:xfrm>
              <a:off x="7552439" y="2262433"/>
              <a:ext cx="1018093" cy="405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kfabric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552440" y="4637988"/>
              <a:ext cx="1018093" cy="6221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PCIe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552439" y="2782477"/>
              <a:ext cx="1018093" cy="1772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NTB</a:t>
              </a:r>
            </a:p>
            <a:p>
              <a:pPr algn="ctr"/>
              <a:r>
                <a:rPr lang="en-US" dirty="0" smtClean="0"/>
                <a:t>provider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64861" y="5303329"/>
              <a:ext cx="9932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kfabric over PCIe/NTB</a:t>
              </a:r>
              <a:endParaRPr lang="en-US" sz="1400" dirty="0" smtClean="0">
                <a:solidFill>
                  <a:srgbClr val="6D6E7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761402" y="2262433"/>
            <a:ext cx="1018094" cy="3741737"/>
            <a:chOff x="8713506" y="2262433"/>
            <a:chExt cx="1018094" cy="3741737"/>
          </a:xfrm>
        </p:grpSpPr>
        <p:sp>
          <p:nvSpPr>
            <p:cNvPr id="24" name="Rectangle 23"/>
            <p:cNvSpPr/>
            <p:nvPr/>
          </p:nvSpPr>
          <p:spPr>
            <a:xfrm>
              <a:off x="8713506" y="2262433"/>
              <a:ext cx="1018093" cy="405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kfabric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713507" y="4637988"/>
              <a:ext cx="1018093" cy="6221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GNI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713506" y="2782477"/>
              <a:ext cx="1018093" cy="1772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GNI</a:t>
              </a:r>
            </a:p>
            <a:p>
              <a:pPr algn="ctr"/>
              <a:r>
                <a:rPr lang="en-US" dirty="0" smtClean="0"/>
                <a:t>provider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713506" y="5265506"/>
              <a:ext cx="9932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kfabric over </a:t>
              </a:r>
            </a:p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GNI</a:t>
              </a:r>
              <a:endParaRPr lang="en-US" sz="1400" dirty="0" smtClean="0">
                <a:solidFill>
                  <a:srgbClr val="6D6E7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067903" y="2262433"/>
            <a:ext cx="1018094" cy="3779560"/>
            <a:chOff x="3996963" y="2262433"/>
            <a:chExt cx="1018094" cy="3779560"/>
          </a:xfrm>
        </p:grpSpPr>
        <p:sp>
          <p:nvSpPr>
            <p:cNvPr id="36" name="Rectangle 35"/>
            <p:cNvSpPr/>
            <p:nvPr/>
          </p:nvSpPr>
          <p:spPr>
            <a:xfrm>
              <a:off x="3996963" y="2262433"/>
              <a:ext cx="1018093" cy="405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kfabric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996964" y="4637988"/>
              <a:ext cx="1018093" cy="6221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OPA1 NIC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96963" y="2782477"/>
              <a:ext cx="1018093" cy="1772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OPA 1</a:t>
              </a:r>
            </a:p>
            <a:p>
              <a:pPr algn="ctr"/>
              <a:r>
                <a:rPr lang="en-US" dirty="0" smtClean="0"/>
                <a:t>provider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091228" y="5303329"/>
              <a:ext cx="80378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kfabric</a:t>
              </a:r>
            </a:p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over</a:t>
              </a:r>
            </a:p>
            <a:p>
              <a:pPr algn="ctr"/>
              <a:r>
                <a:rPr lang="en-US" sz="1400" dirty="0" smtClean="0">
                  <a:solidFill>
                    <a:srgbClr val="6D6E71"/>
                  </a:solidFill>
                </a:rPr>
                <a:t>OPA1</a:t>
              </a:r>
              <a:endParaRPr lang="en-US" sz="1400" dirty="0" smtClean="0">
                <a:solidFill>
                  <a:srgbClr val="6D6E7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918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9658</TotalTime>
  <Words>118</Words>
  <Application>Microsoft Office PowerPoint</Application>
  <PresentationFormat>On-screen Show (4:3)</PresentationFormat>
  <Paragraphs>55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MS PGothic</vt:lpstr>
      <vt:lpstr>Arial</vt:lpstr>
      <vt:lpstr>Calibri</vt:lpstr>
      <vt:lpstr>Office Theme</vt:lpstr>
      <vt:lpstr>kfabric – network options </vt:lpstr>
      <vt:lpstr>Objective</vt:lpstr>
      <vt:lpstr>Network Options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Paul Grun</cp:lastModifiedBy>
  <cp:revision>166</cp:revision>
  <dcterms:created xsi:type="dcterms:W3CDTF">2013-03-28T19:36:05Z</dcterms:created>
  <dcterms:modified xsi:type="dcterms:W3CDTF">2017-01-10T11:52:32Z</dcterms:modified>
</cp:coreProperties>
</file>