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6"/>
  </p:notesMasterIdLst>
  <p:handoutMasterIdLst>
    <p:handoutMasterId r:id="rId27"/>
  </p:handoutMasterIdLst>
  <p:sldIdLst>
    <p:sldId id="262" r:id="rId3"/>
    <p:sldId id="346" r:id="rId4"/>
    <p:sldId id="343" r:id="rId5"/>
    <p:sldId id="347" r:id="rId6"/>
    <p:sldId id="345" r:id="rId7"/>
    <p:sldId id="350" r:id="rId8"/>
    <p:sldId id="351" r:id="rId9"/>
    <p:sldId id="335" r:id="rId10"/>
    <p:sldId id="324" r:id="rId11"/>
    <p:sldId id="321" r:id="rId12"/>
    <p:sldId id="341" r:id="rId13"/>
    <p:sldId id="340" r:id="rId14"/>
    <p:sldId id="342" r:id="rId15"/>
    <p:sldId id="339" r:id="rId16"/>
    <p:sldId id="328" r:id="rId17"/>
    <p:sldId id="329" r:id="rId18"/>
    <p:sldId id="330" r:id="rId19"/>
    <p:sldId id="331" r:id="rId20"/>
    <p:sldId id="332" r:id="rId21"/>
    <p:sldId id="334" r:id="rId22"/>
    <p:sldId id="338" r:id="rId23"/>
    <p:sldId id="348" r:id="rId24"/>
    <p:sldId id="349" r:id="rId25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7097" autoAdjust="0"/>
  </p:normalViewPr>
  <p:slideViewPr>
    <p:cSldViewPr snapToObjects="1">
      <p:cViewPr varScale="1">
        <p:scale>
          <a:sx n="86" d="100"/>
          <a:sy n="86" d="100"/>
        </p:scale>
        <p:origin x="-1278" y="-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06-30T00:26:33.957" idx="8">
    <p:pos x="5314" y="1769"/>
    <p:text>I don't know what this means.</p:text>
  </p:cm>
  <p:cm authorId="3" dt="2015-06-30T08:18:44.829" idx="9">
    <p:pos x="3532" y="3747"/>
    <p:text>- important because it demonstrates that there is no intention to replace kverbs
- provides migration path for existing applications
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111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this helps. It’s meant to suggest messages can be used for specific purposes, like at a trade show or as an element of recruiting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June,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4429780"/>
            <a:ext cx="3203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K</a:t>
            </a:r>
            <a:r>
              <a:rPr lang="en-US" sz="2800" dirty="0" err="1" smtClean="0"/>
              <a:t>fabric</a:t>
            </a:r>
            <a:r>
              <a:rPr lang="en-US" sz="2800" dirty="0" smtClean="0"/>
              <a:t> Framework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FI </a:t>
            </a:r>
            <a:r>
              <a:rPr lang="en-US" dirty="0"/>
              <a:t>API exports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400" dirty="0"/>
              <a:t>K</a:t>
            </a:r>
            <a:r>
              <a:rPr lang="en-US" sz="2400" dirty="0" smtClean="0"/>
              <a:t>FI </a:t>
            </a:r>
            <a:r>
              <a:rPr lang="en-US" sz="2400" dirty="0"/>
              <a:t>API exports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>During </a:t>
            </a:r>
            <a:r>
              <a:rPr lang="en-US" sz="1600" dirty="0" smtClean="0"/>
              <a:t>kfi </a:t>
            </a:r>
            <a:r>
              <a:rPr lang="en-US" sz="1600" dirty="0"/>
              <a:t>provider module load a call to </a:t>
            </a:r>
            <a:r>
              <a:rPr lang="en-US" sz="1600" dirty="0" err="1" smtClean="0"/>
              <a:t>kfi_provider_register</a:t>
            </a:r>
            <a:r>
              <a:rPr lang="en-US" sz="1600" dirty="0"/>
              <a:t>() supplies the </a:t>
            </a:r>
            <a:r>
              <a:rPr lang="en-US" sz="1600" dirty="0" smtClean="0"/>
              <a:t>kfi-</a:t>
            </a:r>
            <a:r>
              <a:rPr lang="en-US" sz="1600" dirty="0" err="1" smtClean="0"/>
              <a:t>api</a:t>
            </a:r>
            <a:r>
              <a:rPr lang="en-US" sz="1600" dirty="0" smtClean="0"/>
              <a:t> </a:t>
            </a:r>
            <a:r>
              <a:rPr lang="en-US" sz="1600" dirty="0"/>
              <a:t>with a dispatch vector for </a:t>
            </a:r>
            <a:r>
              <a:rPr lang="en-US" sz="1600" dirty="0" smtClean="0"/>
              <a:t>kfi</a:t>
            </a:r>
            <a:r>
              <a:rPr lang="en-US" sz="1600" dirty="0"/>
              <a:t>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err="1" smtClean="0"/>
              <a:t>kfi_provider_deregister</a:t>
            </a:r>
            <a:r>
              <a:rPr lang="en-US" sz="1800" b="1" dirty="0" smtClean="0"/>
              <a:t>()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During </a:t>
            </a:r>
            <a:r>
              <a:rPr lang="en-US" sz="1800" dirty="0" smtClean="0"/>
              <a:t>kfi </a:t>
            </a:r>
            <a:r>
              <a:rPr lang="en-US" sz="1800" dirty="0"/>
              <a:t>provider module unload/cleanup </a:t>
            </a:r>
            <a:r>
              <a:rPr lang="en-US" sz="1800" dirty="0" err="1" smtClean="0"/>
              <a:t>kfi_provider_deregister</a:t>
            </a:r>
            <a:r>
              <a:rPr lang="en-US" sz="1800" dirty="0"/>
              <a:t>() destroys the </a:t>
            </a:r>
            <a:r>
              <a:rPr lang="en-US" sz="1800" dirty="0" smtClean="0"/>
              <a:t>kfi</a:t>
            </a:r>
            <a:r>
              <a:rPr lang="en-US" sz="1800" dirty="0"/>
              <a:t>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90563" y="3048000"/>
            <a:ext cx="7513873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KFI API (extremely thin code layer)</a:t>
            </a:r>
            <a:endParaRPr lang="en-US" sz="1800" dirty="0">
              <a:solidFill>
                <a:srgbClr val="022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 smtClean="0"/>
              <a:t>kofi_provider</a:t>
            </a:r>
            <a:r>
              <a:rPr lang="en-US" sz="1800" dirty="0" smtClean="0"/>
              <a:t>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kofi 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libfabric</a:t>
            </a:r>
            <a:r>
              <a:rPr lang="en-US" sz="3600" dirty="0" smtClean="0">
                <a:solidFill>
                  <a:schemeClr val="tx1"/>
                </a:solidFill>
              </a:rPr>
              <a:t> relationship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kernel modules for storage and data access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kfabric</a:t>
            </a:r>
            <a:r>
              <a:rPr lang="en-US" sz="2000" dirty="0" smtClean="0"/>
              <a:t> </a:t>
            </a:r>
            <a:r>
              <a:rPr lang="en-US" sz="2000" dirty="0"/>
              <a:t>is not the kernel component of </a:t>
            </a:r>
            <a:r>
              <a:rPr lang="en-US" sz="2000" dirty="0" err="1" smtClean="0"/>
              <a:t>libfabric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user-mode library for distributed and parallel </a:t>
            </a:r>
            <a:r>
              <a:rPr lang="en-US" sz="2000" dirty="0" smtClean="0"/>
              <a:t>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 smtClean="0"/>
              <a:t>libfabric</a:t>
            </a:r>
            <a:r>
              <a:rPr lang="en-US" sz="2000" dirty="0" smtClean="0"/>
              <a:t> </a:t>
            </a:r>
            <a:r>
              <a:rPr lang="en-US" sz="2000" dirty="0"/>
              <a:t>providers access needed kernel services </a:t>
            </a:r>
            <a:r>
              <a:rPr lang="en-US" sz="2000" dirty="0" smtClean="0"/>
              <a:t>using the provider’s kernel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Bonepile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deleted prior to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47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Future </a:t>
            </a:r>
            <a:r>
              <a:rPr lang="en-US" sz="2400" dirty="0"/>
              <a:t>proof the kernel fabric stack (ibverbs) with a fabric independent framework.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Migrate fabric I/F from device specific to higher level message passing semantics.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Streamline code paths to device functionality (reduced instruction counts).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Incorporate high performance storage interfaces.</a:t>
            </a:r>
            <a:br>
              <a:rPr lang="en-US" sz="2400" dirty="0"/>
            </a:b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Coexist with current </a:t>
            </a:r>
            <a:r>
              <a:rPr lang="en-US" sz="2400" dirty="0" smtClean="0"/>
              <a:t>Verbs </a:t>
            </a:r>
            <a:r>
              <a:rPr lang="en-US" sz="2400" dirty="0"/>
              <a:t>interfaces.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Interfaces (OFI)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is to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deliver I/O stack(s) that maximize application effectiveness</a:t>
            </a:r>
          </a:p>
          <a:p>
            <a:pPr marL="514350" indent="-457200"/>
            <a:r>
              <a:rPr lang="en-US" sz="2000" dirty="0" smtClean="0"/>
              <a:t>OFI takes a ‘consumer-centric’ view of the API</a:t>
            </a:r>
          </a:p>
          <a:p>
            <a:pPr marL="914400" lvl="1" indent="-457200"/>
            <a:r>
              <a:rPr lang="en-US" sz="1800" dirty="0"/>
              <a:t>F</a:t>
            </a:r>
            <a:r>
              <a:rPr lang="en-US" sz="1800" dirty="0" smtClean="0"/>
              <a:t>ocus </a:t>
            </a:r>
            <a:r>
              <a:rPr lang="en-US" sz="1800" dirty="0"/>
              <a:t>is on </a:t>
            </a:r>
            <a:r>
              <a:rPr lang="en-US" sz="1800" dirty="0" smtClean="0"/>
              <a:t>meeting the requirements of consumers </a:t>
            </a:r>
            <a:r>
              <a:rPr lang="en-US" sz="1800" dirty="0"/>
              <a:t>of network </a:t>
            </a:r>
            <a:r>
              <a:rPr lang="en-US" sz="1800" dirty="0" smtClean="0"/>
              <a:t>services</a:t>
            </a:r>
          </a:p>
          <a:p>
            <a:pPr marL="914400" lvl="1" indent="-457200"/>
            <a:r>
              <a:rPr lang="en-US" sz="1800" dirty="0" smtClean="0"/>
              <a:t>Thus, OFI is organized by ‘classes of consumers’ (see next slide) </a:t>
            </a:r>
          </a:p>
          <a:p>
            <a:pPr marL="514350" indent="-457200"/>
            <a:r>
              <a:rPr lang="en-US" sz="2000" dirty="0" smtClean="0"/>
              <a:t>OFI currently comprises two working groups:</a:t>
            </a:r>
          </a:p>
          <a:p>
            <a:pPr marL="914400" lvl="1" indent="-457200"/>
            <a:r>
              <a:rPr lang="en-US" sz="1800" dirty="0" smtClean="0"/>
              <a:t>OFI WG – user mode APIs for distributed and parallel computing</a:t>
            </a:r>
          </a:p>
          <a:p>
            <a:pPr marL="914400" lvl="1" indent="-457200"/>
            <a:r>
              <a:rPr lang="en-US" sz="1800" dirty="0" smtClean="0"/>
              <a:t>Data Storage/Data Access WG – user and kernel mode APIs for storage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OFI created a taxonomy for “classes of consumers”</a:t>
            </a:r>
          </a:p>
          <a:p>
            <a:pPr lvl="1"/>
            <a:r>
              <a:rPr lang="en-US" sz="1800" dirty="0" smtClean="0"/>
              <a:t>objective is to focus on defining the requirements for each class</a:t>
            </a:r>
          </a:p>
          <a:p>
            <a:pPr lvl="1"/>
            <a:r>
              <a:rPr lang="en-US" sz="1800" dirty="0" smtClean="0"/>
              <a:t>two working groups launched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memory</a:t>
            </a:r>
          </a:p>
          <a:p>
            <a:r>
              <a:rPr lang="en-US" sz="1400" dirty="0" smtClean="0"/>
              <a:t>- PGAS</a:t>
            </a:r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</a:p>
        </p:txBody>
      </p:sp>
    </p:spTree>
    <p:extLst>
      <p:ext uri="{BB962C8B-B14F-4D97-AF65-F5344CB8AC3E}">
        <p14:creationId xmlns:p14="http://schemas.microsoft.com/office/powerpoint/2010/main" val="73039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Kfabric</a:t>
            </a:r>
            <a:r>
              <a:rPr lang="en-US" sz="3600" dirty="0" smtClean="0">
                <a:solidFill>
                  <a:schemeClr val="tx1"/>
                </a:solidFill>
              </a:rPr>
              <a:t>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network APIs to support </a:t>
            </a:r>
            <a:r>
              <a:rPr lang="en-US" sz="1800" smtClean="0"/>
              <a:t>kernel-based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storage 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on a </a:t>
            </a:r>
            <a:r>
              <a:rPr lang="en-US" sz="1600" dirty="0"/>
              <a:t>higher level abstraction </a:t>
            </a:r>
            <a:r>
              <a:rPr lang="en-US" sz="1600" dirty="0" smtClean="0"/>
              <a:t>built </a:t>
            </a:r>
            <a:r>
              <a:rPr lang="en-US" sz="1600" dirty="0"/>
              <a:t>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from existing kernel verbs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future proofs the kernel fabric stack (</a:t>
            </a:r>
            <a:r>
              <a:rPr lang="en-US" sz="1600" dirty="0" err="1" smtClean="0"/>
              <a:t>ibverbs</a:t>
            </a:r>
            <a:r>
              <a:rPr lang="en-US" sz="1600" dirty="0" smtClean="0"/>
              <a:t>) with a fabric independent framework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not extend </a:t>
            </a:r>
            <a:r>
              <a:rPr lang="en-US" sz="3600" dirty="0" err="1">
                <a:solidFill>
                  <a:schemeClr val="tx1"/>
                </a:solidFill>
              </a:rPr>
              <a:t>ibverbs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kfabric</a:t>
            </a:r>
            <a:r>
              <a:rPr lang="en-US" dirty="0" smtClean="0"/>
              <a:t> is designed to be transport neutral</a:t>
            </a:r>
          </a:p>
          <a:p>
            <a:pPr lvl="1"/>
            <a:r>
              <a:rPr lang="en-US" dirty="0" smtClean="0"/>
              <a:t>this implies the need for a higher level abstraction than exists with </a:t>
            </a:r>
            <a:r>
              <a:rPr lang="en-US" dirty="0" err="1" smtClean="0"/>
              <a:t>ibverbs</a:t>
            </a:r>
            <a:endParaRPr lang="en-US" dirty="0" smtClean="0"/>
          </a:p>
          <a:p>
            <a:r>
              <a:rPr lang="en-US" dirty="0" err="1" smtClean="0"/>
              <a:t>ibverbs</a:t>
            </a:r>
            <a:r>
              <a:rPr lang="en-US" dirty="0" smtClean="0"/>
              <a:t> is tied closely to IB’s low level architecture </a:t>
            </a:r>
          </a:p>
          <a:p>
            <a:pPr lvl="1"/>
            <a:r>
              <a:rPr lang="en-US" dirty="0" smtClean="0"/>
              <a:t>QP based abstraction, addressing (GIDs, LIDs)…</a:t>
            </a:r>
          </a:p>
          <a:p>
            <a:pPr lvl="1"/>
            <a:r>
              <a:rPr lang="en-US" dirty="0" smtClean="0"/>
              <a:t>difficult </a:t>
            </a:r>
            <a:r>
              <a:rPr lang="en-US" dirty="0"/>
              <a:t>to </a:t>
            </a:r>
            <a:r>
              <a:rPr lang="en-US" dirty="0" smtClean="0"/>
              <a:t>support </a:t>
            </a:r>
            <a:r>
              <a:rPr lang="en-US" dirty="0"/>
              <a:t>a non-IB device using the verbs </a:t>
            </a:r>
            <a:r>
              <a:rPr lang="en-US" dirty="0" smtClean="0"/>
              <a:t>framework without emulating an IB device</a:t>
            </a:r>
          </a:p>
          <a:p>
            <a:pPr lvl="1"/>
            <a:r>
              <a:rPr lang="en-US" dirty="0"/>
              <a:t>NVM doesn’t fit well under the verbs </a:t>
            </a:r>
            <a:r>
              <a:rPr lang="en-US" dirty="0" smtClean="0"/>
              <a:t>API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0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</a:t>
            </a:r>
            <a:r>
              <a:rPr lang="en-US" sz="3600" dirty="0" err="1">
                <a:solidFill>
                  <a:schemeClr val="tx1"/>
                </a:solidFill>
              </a:rPr>
              <a:t>kfi</a:t>
            </a:r>
            <a:r>
              <a:rPr lang="en-US" sz="3600" dirty="0">
                <a:solidFill>
                  <a:schemeClr val="tx1"/>
                </a:solidFill>
              </a:rPr>
              <a:t> for NVM?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>
            <a:stCxn id="16412" idx="0"/>
            <a:endCxn id="16416" idx="0"/>
          </p:cNvCxnSpPr>
          <p:nvPr/>
        </p:nvCxnSpPr>
        <p:spPr>
          <a:xfrm flipH="1">
            <a:off x="1375634" y="4192422"/>
            <a:ext cx="1187934" cy="11429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" name="Straight Arrow Connector 8"/>
          <p:cNvCxnSpPr>
            <a:stCxn id="55" idx="1"/>
            <a:endCxn id="16415" idx="0"/>
          </p:cNvCxnSpPr>
          <p:nvPr/>
        </p:nvCxnSpPr>
        <p:spPr>
          <a:xfrm flipH="1">
            <a:off x="2583700" y="4190999"/>
            <a:ext cx="7099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Straight Arrow Connector 10"/>
          <p:cNvCxnSpPr>
            <a:stCxn id="55" idx="1"/>
            <a:endCxn id="35" idx="0"/>
          </p:cNvCxnSpPr>
          <p:nvPr/>
        </p:nvCxnSpPr>
        <p:spPr>
          <a:xfrm>
            <a:off x="2590799" y="4190999"/>
            <a:ext cx="1058902" cy="11444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7308982" y="5197636"/>
            <a:ext cx="1606418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auto">
          <a:xfrm>
            <a:off x="7323913" y="3200400"/>
            <a:ext cx="1591487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6781800" y="3429000"/>
            <a:ext cx="1828800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FI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04999" y="1971675"/>
            <a:ext cx="6553201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sz="1800" dirty="0" smtClean="0">
                <a:solidFill>
                  <a:srgbClr val="C00000"/>
                </a:solidFill>
              </a:rPr>
              <a:t>FI API</a:t>
            </a:r>
            <a:endParaRPr lang="en-US" sz="1800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342" y="1527661"/>
            <a:ext cx="1586193" cy="1369527"/>
            <a:chOff x="66342" y="1106271"/>
            <a:chExt cx="1586193" cy="1369527"/>
          </a:xfrm>
        </p:grpSpPr>
        <p:sp>
          <p:nvSpPr>
            <p:cNvPr id="16391" name="AutoShape 7"/>
            <p:cNvSpPr>
              <a:spLocks/>
            </p:cNvSpPr>
            <p:nvPr/>
          </p:nvSpPr>
          <p:spPr bwMode="blackWhite">
            <a:xfrm>
              <a:off x="66342" y="1106271"/>
              <a:ext cx="1246533" cy="198437"/>
            </a:xfrm>
            <a:prstGeom prst="callout1">
              <a:avLst>
                <a:gd name="adj1" fmla="val 138399"/>
                <a:gd name="adj2" fmla="val 24421"/>
                <a:gd name="adj3" fmla="val 146078"/>
                <a:gd name="adj4" fmla="val 72581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API</a:t>
              </a:r>
              <a:endParaRPr lang="en-US" sz="1600" dirty="0"/>
            </a:p>
          </p:txBody>
        </p:sp>
        <p:sp>
          <p:nvSpPr>
            <p:cNvPr id="32" name="AutoShape 5"/>
            <p:cNvSpPr>
              <a:spLocks/>
            </p:cNvSpPr>
            <p:nvPr/>
          </p:nvSpPr>
          <p:spPr bwMode="blackWhite">
            <a:xfrm>
              <a:off x="69672" y="2321810"/>
              <a:ext cx="1582863" cy="153988"/>
            </a:xfrm>
            <a:prstGeom prst="callout1">
              <a:avLst>
                <a:gd name="adj1" fmla="val 149486"/>
                <a:gd name="adj2" fmla="val 18995"/>
                <a:gd name="adj3" fmla="val 144323"/>
                <a:gd name="adj4" fmla="val 57106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accent1"/>
                </a:buClr>
                <a:buSzPct val="75000"/>
                <a:buFont typeface="Wingdings" pitchFamily="2" charset="2"/>
                <a:buNone/>
              </a:pPr>
              <a:r>
                <a:rPr lang="en-US" sz="1600" dirty="0"/>
                <a:t>K</a:t>
              </a:r>
              <a:r>
                <a:rPr lang="en-US" sz="1600" dirty="0" smtClean="0"/>
                <a:t>FI Providers</a:t>
              </a:r>
              <a:endParaRPr lang="en-US" sz="1600" dirty="0"/>
            </a:p>
          </p:txBody>
        </p:sp>
      </p:grp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blackWhite">
          <a:xfrm flipH="1">
            <a:off x="2590800" y="2438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blackWhite">
          <a:xfrm flipH="1">
            <a:off x="5029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blackWhite">
          <a:xfrm flipH="1">
            <a:off x="6629400" y="2444774"/>
            <a:ext cx="0" cy="12288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6324600" y="3673636"/>
            <a:ext cx="1952896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Providers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blackWhite">
          <a:xfrm>
            <a:off x="6629400" y="4114800"/>
            <a:ext cx="0" cy="14881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blackWhite">
          <a:xfrm flipH="1">
            <a:off x="7162800" y="2444776"/>
            <a:ext cx="0" cy="9762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blackWhite">
          <a:xfrm flipH="1">
            <a:off x="8077200" y="2444776"/>
            <a:ext cx="0" cy="7235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6823477" y="5410200"/>
            <a:ext cx="1787123" cy="44116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rgbClr val="02203A"/>
              </a:solidFill>
            </a:endParaRPr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6477000" y="5615940"/>
            <a:ext cx="1828800" cy="403860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New Devices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blackWhite">
          <a:xfrm>
            <a:off x="7162800" y="4127798"/>
            <a:ext cx="0" cy="12465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blackWhite">
          <a:xfrm>
            <a:off x="8077200" y="4114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4463029" y="5267325"/>
            <a:ext cx="1214380" cy="37147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NIC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232019" y="4190999"/>
            <a:ext cx="1676400" cy="390524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Kernel Sockets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>
            <a:off x="4120638" y="3200400"/>
            <a:ext cx="1899162" cy="44918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Sockets Provider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1698136" y="4192422"/>
            <a:ext cx="1730863" cy="387679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k</a:t>
            </a:r>
            <a:r>
              <a:rPr lang="en-US" sz="1800" dirty="0" smtClean="0">
                <a:solidFill>
                  <a:srgbClr val="02203A"/>
                </a:solidFill>
              </a:rPr>
              <a:t>ernel Verbs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2209800" y="5335417"/>
            <a:ext cx="747799" cy="332752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iWarp</a:t>
            </a: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762000" y="5335417"/>
            <a:ext cx="1227267" cy="34878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02203A"/>
                </a:solidFill>
              </a:rPr>
              <a:t>InfiniBand</a:t>
            </a:r>
          </a:p>
        </p:txBody>
      </p: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3178764" y="5335417"/>
            <a:ext cx="941874" cy="356408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rgbClr val="02203A"/>
                </a:solidFill>
              </a:rPr>
              <a:t>RoCE</a:t>
            </a:r>
            <a:endParaRPr lang="en-US" sz="1800" dirty="0">
              <a:solidFill>
                <a:srgbClr val="02203A"/>
              </a:solidFill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1676400" y="3200400"/>
            <a:ext cx="1828800" cy="42640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Verbs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Provider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blackWhite">
          <a:xfrm flipH="1">
            <a:off x="2590800" y="3626805"/>
            <a:ext cx="0" cy="5641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Red</a:t>
            </a:r>
            <a:r>
              <a:rPr lang="en-US" dirty="0"/>
              <a:t> </a:t>
            </a:r>
            <a:r>
              <a:rPr lang="en-US" dirty="0" smtClean="0"/>
              <a:t>= new kernel components</a:t>
            </a:r>
          </a:p>
        </p:txBody>
      </p:sp>
      <p:cxnSp>
        <p:nvCxnSpPr>
          <p:cNvPr id="54" name="Straight Arrow Connector 53"/>
          <p:cNvCxnSpPr>
            <a:stCxn id="53" idx="2"/>
            <a:endCxn id="33" idx="0"/>
          </p:cNvCxnSpPr>
          <p:nvPr/>
        </p:nvCxnSpPr>
        <p:spPr>
          <a:xfrm>
            <a:off x="5070219" y="3649582"/>
            <a:ext cx="0" cy="5414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Straight Arrow Connector 55"/>
          <p:cNvCxnSpPr>
            <a:stCxn id="33" idx="2"/>
            <a:endCxn id="16403" idx="0"/>
          </p:cNvCxnSpPr>
          <p:nvPr/>
        </p:nvCxnSpPr>
        <p:spPr>
          <a:xfrm>
            <a:off x="5070219" y="4581523"/>
            <a:ext cx="0" cy="6858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432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fi</a:t>
            </a:r>
            <a:r>
              <a:rPr lang="en-US" sz="2000" dirty="0" smtClean="0"/>
              <a:t> 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18364</TotalTime>
  <Words>839</Words>
  <Application>Microsoft Office PowerPoint</Application>
  <PresentationFormat>On-screen Show (4:3)</PresentationFormat>
  <Paragraphs>248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Custom Design</vt:lpstr>
      <vt:lpstr>PowerPoint Presentation</vt:lpstr>
      <vt:lpstr>kfabric, libfabric relationship</vt:lpstr>
      <vt:lpstr>Background</vt:lpstr>
      <vt:lpstr>Taxonomy</vt:lpstr>
      <vt:lpstr>Kfabric Mission</vt:lpstr>
      <vt:lpstr>Why not extend ibverbs?</vt:lpstr>
      <vt:lpstr>Why kfi for NVM?</vt:lpstr>
      <vt:lpstr>KFI Framework</vt:lpstr>
      <vt:lpstr>KFI API</vt:lpstr>
      <vt:lpstr>KFI API</vt:lpstr>
      <vt:lpstr>KFI Provider</vt:lpstr>
      <vt:lpstr>PowerPoint Presentation</vt:lpstr>
      <vt:lpstr>PowerPoint Presentation</vt:lpstr>
      <vt:lpstr>KFI Application Flow</vt:lpstr>
      <vt:lpstr>KFI Initialization</vt:lpstr>
      <vt:lpstr>KOFI End Point setup</vt:lpstr>
      <vt:lpstr>kOFI connection components</vt:lpstr>
      <vt:lpstr>KFI Reliable Datagram transfer</vt:lpstr>
      <vt:lpstr>KFI message data transfer</vt:lpstr>
      <vt:lpstr>KFI RDMA data transfer</vt:lpstr>
      <vt:lpstr>KFI message data transfer</vt:lpstr>
      <vt:lpstr>Bonepile</vt:lpstr>
      <vt:lpstr>Kfabric Mission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794</cp:revision>
  <cp:lastPrinted>2014-07-18T22:08:28Z</cp:lastPrinted>
  <dcterms:created xsi:type="dcterms:W3CDTF">2009-09-15T00:09:16Z</dcterms:created>
  <dcterms:modified xsi:type="dcterms:W3CDTF">2015-07-07T21:49:11Z</dcterms:modified>
</cp:coreProperties>
</file>