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9"/>
  </p:notesMasterIdLst>
  <p:handoutMasterIdLst>
    <p:handoutMasterId r:id="rId20"/>
  </p:handoutMasterIdLst>
  <p:sldIdLst>
    <p:sldId id="262" r:id="rId3"/>
    <p:sldId id="343" r:id="rId4"/>
    <p:sldId id="335" r:id="rId5"/>
    <p:sldId id="324" r:id="rId6"/>
    <p:sldId id="321" r:id="rId7"/>
    <p:sldId id="341" r:id="rId8"/>
    <p:sldId id="340" r:id="rId9"/>
    <p:sldId id="342" r:id="rId10"/>
    <p:sldId id="339" r:id="rId11"/>
    <p:sldId id="328" r:id="rId12"/>
    <p:sldId id="329" r:id="rId13"/>
    <p:sldId id="330" r:id="rId14"/>
    <p:sldId id="331" r:id="rId15"/>
    <p:sldId id="332" r:id="rId16"/>
    <p:sldId id="334" r:id="rId17"/>
    <p:sldId id="338" r:id="rId18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87097" autoAdjust="0"/>
  </p:normalViewPr>
  <p:slideViewPr>
    <p:cSldViewPr snapToObjects="1">
      <p:cViewPr>
        <p:scale>
          <a:sx n="102" d="100"/>
          <a:sy n="102" d="100"/>
        </p:scale>
        <p:origin x="-108" y="-60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77888"/>
            <a:ext cx="47291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1115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this helps. It’s meant to suggest messages can be used for specific purposes, like at a trade show or as an element of recruiting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4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1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June,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Fabric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52800" y="4429780"/>
            <a:ext cx="2642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FI Framework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Initialization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kfi_getinfo</a:t>
            </a:r>
            <a:r>
              <a:rPr lang="en-US" sz="2400" dirty="0"/>
              <a:t>( </a:t>
            </a:r>
            <a:r>
              <a:rPr lang="en-US" sz="2400" dirty="0" smtClean="0"/>
              <a:t>&amp;fi )</a:t>
            </a:r>
            <a:br>
              <a:rPr lang="en-US" sz="2400" dirty="0" smtClean="0"/>
            </a:br>
            <a:r>
              <a:rPr lang="en-US" sz="2400" dirty="0" smtClean="0"/>
              <a:t>	Acquire </a:t>
            </a:r>
            <a:r>
              <a:rPr lang="en-US" sz="2400" dirty="0"/>
              <a:t>a list </a:t>
            </a:r>
            <a:r>
              <a:rPr lang="en-US" sz="2400" dirty="0" smtClean="0"/>
              <a:t>of desirable/available </a:t>
            </a:r>
            <a:r>
              <a:rPr lang="en-US" sz="2400" dirty="0"/>
              <a:t>fabric providers.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Select appropriate fabric (traverse provider list).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kfi_fabric</a:t>
            </a:r>
            <a:r>
              <a:rPr lang="en-US" sz="2400" dirty="0" smtClean="0"/>
              <a:t>(fi</a:t>
            </a:r>
            <a:r>
              <a:rPr lang="en-US" sz="2400" dirty="0"/>
              <a:t>, &amp;</a:t>
            </a:r>
            <a:r>
              <a:rPr lang="en-US" sz="2400" dirty="0" smtClean="0"/>
              <a:t>fabric)</a:t>
            </a:r>
            <a:br>
              <a:rPr lang="en-US" sz="2400" dirty="0" smtClean="0"/>
            </a:br>
            <a:r>
              <a:rPr lang="en-US" sz="2400" dirty="0" smtClean="0"/>
              <a:t>	Create </a:t>
            </a:r>
            <a:r>
              <a:rPr lang="en-US" sz="2400" dirty="0"/>
              <a:t>a fabric instance based on fabric provider selection.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kfi_domain</a:t>
            </a:r>
            <a:r>
              <a:rPr lang="en-US" sz="2400" dirty="0" smtClean="0"/>
              <a:t>(fabric</a:t>
            </a:r>
            <a:r>
              <a:rPr lang="en-US" sz="2400" dirty="0"/>
              <a:t>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End Point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633413" indent="-457200"/>
            <a:r>
              <a:rPr lang="en-US" sz="2400" dirty="0" err="1" smtClean="0"/>
              <a:t>kfi_ep_open</a:t>
            </a:r>
            <a:r>
              <a:rPr lang="en-US" sz="2400" dirty="0"/>
              <a:t>( domain, fi, &amp;ep )  create a communications </a:t>
            </a:r>
            <a:r>
              <a:rPr lang="en-US" sz="2400" dirty="0" smtClean="0"/>
              <a:t>endpoint.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kfi_cq_open</a:t>
            </a:r>
            <a:r>
              <a:rPr lang="en-US" sz="2400" dirty="0"/>
              <a:t>( domain, attr, &amp;CQ ) create/open a Completion </a:t>
            </a:r>
            <a:r>
              <a:rPr lang="en-US" sz="2400" dirty="0" smtClean="0"/>
              <a:t>Queue.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kfi_ep_bind</a:t>
            </a:r>
            <a:r>
              <a:rPr lang="en-US" sz="2400" dirty="0"/>
              <a:t>( ep, CQ, send/recv ) bind the CQ to an </a:t>
            </a:r>
            <a:r>
              <a:rPr lang="en-US" sz="2400" dirty="0" smtClean="0"/>
              <a:t>endpoint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kfi_enable</a:t>
            </a:r>
            <a:r>
              <a:rPr lang="en-US" sz="2400" dirty="0"/>
              <a:t>( ep ) Enable end-point operation </a:t>
            </a:r>
            <a:r>
              <a:rPr lang="en-US" sz="2400" dirty="0" smtClean="0"/>
              <a:t>(e.g. QP-&gt;RTS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connection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075237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kfi_listen</a:t>
            </a:r>
            <a:r>
              <a:rPr lang="en-US" sz="2400" dirty="0"/>
              <a:t>()  listen for a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kfi_bind</a:t>
            </a:r>
            <a:r>
              <a:rPr lang="en-US" sz="2400" dirty="0"/>
              <a:t>()  bind fabric address to an endpoint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kfi_accept</a:t>
            </a:r>
            <a:r>
              <a:rPr lang="en-US" sz="2400" dirty="0"/>
              <a:t>()  accept a connection request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kfi_connect</a:t>
            </a:r>
            <a:r>
              <a:rPr lang="en-US" sz="2400" dirty="0"/>
              <a:t>()  post an endpoint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kfi_eq_sread</a:t>
            </a:r>
            <a:r>
              <a:rPr lang="en-US" sz="2400" dirty="0"/>
              <a:t>()  blocking read for connection events.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kfi_eq_error</a:t>
            </a:r>
            <a:r>
              <a:rPr lang="en-US" sz="2400" dirty="0"/>
              <a:t>()  retrieve connection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Reliable </a:t>
            </a:r>
            <a:r>
              <a:rPr lang="en-US" dirty="0" smtClean="0">
                <a:solidFill>
                  <a:schemeClr val="tx1"/>
                </a:solidFill>
              </a:rPr>
              <a:t>Datagram </a:t>
            </a:r>
            <a:r>
              <a:rPr lang="en-US" dirty="0">
                <a:solidFill>
                  <a:schemeClr val="tx1"/>
                </a:solidFill>
              </a:rPr>
              <a:t>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1800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kfi_sendto</a:t>
            </a:r>
            <a:r>
              <a:rPr lang="en-US" sz="2400" dirty="0"/>
              <a:t>()  post a Reliable Datagram send </a:t>
            </a:r>
            <a:r>
              <a:rPr lang="en-US" sz="2400" dirty="0" smtClean="0"/>
              <a:t>request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kfi_recvfrom</a:t>
            </a:r>
            <a:r>
              <a:rPr lang="en-US" sz="2400" dirty="0"/>
              <a:t>()  post a Reliable Datagram receive request</a:t>
            </a:r>
            <a:r>
              <a:rPr lang="en-US" sz="2400" dirty="0" smtClean="0"/>
              <a:t>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kfi_cq_sread</a:t>
            </a:r>
            <a:r>
              <a:rPr lang="en-US" sz="2400" dirty="0"/>
              <a:t>()  synchronous/blocking read CQ </a:t>
            </a:r>
            <a:r>
              <a:rPr lang="en-US" sz="2400" dirty="0" smtClean="0"/>
              <a:t>event(s).</a:t>
            </a:r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kfi_cq_read</a:t>
            </a:r>
            <a:r>
              <a:rPr lang="en-US" sz="2400" dirty="0" smtClean="0"/>
              <a:t>() non-blocking read CQ event(s).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kfi_cq_error</a:t>
            </a:r>
            <a:r>
              <a:rPr lang="en-US" sz="2400" dirty="0"/>
              <a:t>()  retrieve data transfer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message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data transfer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3813"/>
          </a:xfrm>
        </p:spPr>
        <p:txBody>
          <a:bodyPr/>
          <a:lstStyle/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kfi_mr_reg</a:t>
            </a:r>
            <a:r>
              <a:rPr lang="en-US" sz="2000" dirty="0" smtClean="0"/>
              <a:t>( domain, &amp;mr )  register a memory region</a:t>
            </a:r>
            <a:br>
              <a:rPr lang="en-US" sz="2000" dirty="0" smtClean="0"/>
            </a:b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kfi_close</a:t>
            </a:r>
            <a:r>
              <a:rPr lang="en-US" sz="2000" dirty="0"/>
              <a:t>( mr )  release a registered memory region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send from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kfi_recv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read into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kfi_sendmsg</a:t>
            </a:r>
            <a:r>
              <a:rPr lang="en-US" sz="2000" dirty="0"/>
              <a:t>()  post send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data).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kfi_readmsg</a:t>
            </a:r>
            <a:r>
              <a:rPr lang="en-US" sz="2000" dirty="0"/>
              <a:t>() post read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RDMA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9514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</a:t>
            </a:r>
            <a:r>
              <a:rPr lang="en-US" dirty="0"/>
              <a:t>()  post RDMA write.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</a:t>
            </a:r>
            <a:r>
              <a:rPr lang="en-US" dirty="0"/>
              <a:t>()  post RDMA read.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kfi_writemsg</a:t>
            </a:r>
            <a:r>
              <a:rPr lang="en-US" dirty="0"/>
              <a:t>()  post RDMA write </a:t>
            </a:r>
            <a:r>
              <a:rPr lang="en-US" dirty="0" smtClean="0"/>
              <a:t>msg (kvec</a:t>
            </a:r>
            <a:r>
              <a:rPr lang="en-US" dirty="0"/>
              <a:t>).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kfi_readmsg</a:t>
            </a:r>
            <a:r>
              <a:rPr lang="en-US" dirty="0"/>
              <a:t>() post RDMA read </a:t>
            </a:r>
            <a:r>
              <a:rPr lang="en-US" dirty="0" smtClean="0"/>
              <a:t>msg (</a:t>
            </a:r>
            <a:r>
              <a:rPr lang="en-US" dirty="0"/>
              <a:t>k</a:t>
            </a:r>
            <a:r>
              <a:rPr lang="en-US" dirty="0" smtClean="0"/>
              <a:t>vec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message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14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send.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read.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kfi_sendmsg</a:t>
            </a:r>
            <a:r>
              <a:rPr lang="en-US" dirty="0"/>
              <a:t>()  post </a:t>
            </a:r>
            <a:r>
              <a:rPr lang="en-US" dirty="0" smtClean="0"/>
              <a:t>write msg (</a:t>
            </a:r>
            <a:r>
              <a:rPr lang="en-US" dirty="0"/>
              <a:t>k</a:t>
            </a:r>
            <a:r>
              <a:rPr lang="en-US" dirty="0" smtClean="0"/>
              <a:t>vec 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kfi_recvmsg</a:t>
            </a:r>
            <a:r>
              <a:rPr lang="en-US" dirty="0"/>
              <a:t>() post </a:t>
            </a:r>
            <a:r>
              <a:rPr lang="en-US" dirty="0" smtClean="0"/>
              <a:t>read msg (</a:t>
            </a:r>
            <a:r>
              <a:rPr lang="en-US" dirty="0"/>
              <a:t>k</a:t>
            </a:r>
            <a:r>
              <a:rPr lang="en-US" dirty="0" smtClean="0"/>
              <a:t>vec+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kfi_recvv</a:t>
            </a:r>
            <a:r>
              <a:rPr lang="en-US" dirty="0" smtClean="0"/>
              <a:t>(), </a:t>
            </a:r>
            <a:r>
              <a:rPr lang="en-US" dirty="0" err="1" smtClean="0"/>
              <a:t>kfi_sendv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recv/send with </a:t>
            </a:r>
            <a:r>
              <a:rPr lang="en-US" dirty="0"/>
              <a:t>k</a:t>
            </a:r>
            <a:r>
              <a:rPr lang="en-US" dirty="0" smtClean="0"/>
              <a:t>vec.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Kfabric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Future proof the kernel fabric stack (ibverbs) with a fabric independent framework.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Migrate fabric I/F from device specific to higher level message passing semantics.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Streamline code paths to device functionality (reduced instruction counts).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Incorporate high performance storage interfaces.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Coexist with current </a:t>
            </a:r>
            <a:r>
              <a:rPr lang="en-US" sz="2400" dirty="0" smtClean="0"/>
              <a:t>Verbs </a:t>
            </a:r>
            <a:r>
              <a:rPr lang="en-US" sz="2400" dirty="0"/>
              <a:t>interfaces.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7308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7323913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6781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dirty="0">
                <a:solidFill>
                  <a:schemeClr val="tx1"/>
                </a:solidFill>
              </a:rPr>
              <a:t>K</a:t>
            </a:r>
            <a:r>
              <a:rPr lang="en-US" sz="3400" dirty="0" smtClean="0">
                <a:solidFill>
                  <a:schemeClr val="tx1"/>
                </a:solidFill>
              </a:rPr>
              <a:t>FI Framework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904999" y="1971675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sz="1800" dirty="0" smtClean="0">
                <a:solidFill>
                  <a:srgbClr val="C00000"/>
                </a:solidFill>
              </a:rPr>
              <a:t>FI API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1698136" y="4297994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k</a:t>
            </a:r>
            <a:r>
              <a:rPr lang="en-US" sz="1800" dirty="0" smtClean="0">
                <a:solidFill>
                  <a:srgbClr val="02203A"/>
                </a:solidFill>
              </a:rPr>
              <a:t>ernel </a:t>
            </a:r>
            <a:r>
              <a:rPr lang="en-US" sz="1800" dirty="0" smtClean="0">
                <a:solidFill>
                  <a:srgbClr val="02203A"/>
                </a:solidFill>
              </a:rPr>
              <a:t>Verbs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2209800" y="5518612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762000" y="5518612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blackWhite">
          <a:xfrm flipH="1">
            <a:off x="1459682" y="4685674"/>
            <a:ext cx="445317" cy="80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6342" y="1527661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API</a:t>
              </a:r>
              <a:endParaRPr lang="en-US" sz="1600" dirty="0"/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Providers</a:t>
              </a:r>
              <a:endParaRPr lang="en-US" sz="1600" dirty="0"/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66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 smtClean="0"/>
              <a:t>Device Drivers</a:t>
            </a:r>
            <a:endParaRPr lang="en-US" sz="1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2590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4419600" y="5267325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NIC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191000" y="4267200"/>
            <a:ext cx="1676400" cy="39052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Kernel Sockets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5029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8" name="Line 20"/>
          <p:cNvSpPr>
            <a:spLocks noChangeShapeType="1"/>
          </p:cNvSpPr>
          <p:nvPr/>
        </p:nvSpPr>
        <p:spPr bwMode="blackWhite">
          <a:xfrm flipH="1">
            <a:off x="5026790" y="3673636"/>
            <a:ext cx="2410" cy="59356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0" name="Line 35"/>
          <p:cNvSpPr>
            <a:spLocks noChangeShapeType="1"/>
          </p:cNvSpPr>
          <p:nvPr/>
        </p:nvSpPr>
        <p:spPr bwMode="blackWhite">
          <a:xfrm flipH="1">
            <a:off x="5029200" y="4685674"/>
            <a:ext cx="0" cy="53682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3178764" y="5518612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RoCE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6629400" y="2444774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6324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Providers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6629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7162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8077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6823477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6477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Devices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7162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8077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1676400" y="3383595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Provider</a:t>
            </a:r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blackWhite">
          <a:xfrm flipH="1">
            <a:off x="2590800" y="4685675"/>
            <a:ext cx="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2" name="Line 35"/>
          <p:cNvSpPr>
            <a:spLocks noChangeShapeType="1"/>
          </p:cNvSpPr>
          <p:nvPr/>
        </p:nvSpPr>
        <p:spPr bwMode="blackWhite">
          <a:xfrm>
            <a:off x="3198081" y="4685675"/>
            <a:ext cx="388140" cy="8007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4120638" y="3200400"/>
            <a:ext cx="1899162" cy="44918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Sockets Provider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2590800" y="3810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Red</a:t>
            </a:r>
            <a:r>
              <a:rPr lang="en-US" dirty="0" smtClean="0"/>
              <a:t> indicates new kernel components</a:t>
            </a:r>
          </a:p>
        </p:txBody>
      </p:sp>
    </p:spTree>
    <p:extLst>
      <p:ext uri="{BB962C8B-B14F-4D97-AF65-F5344CB8AC3E}">
        <p14:creationId xmlns:p14="http://schemas.microsoft.com/office/powerpoint/2010/main" val="114321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K</a:t>
            </a:r>
            <a:r>
              <a:rPr lang="en-US" sz="2000" dirty="0" smtClean="0"/>
              <a:t>FI interfaces </a:t>
            </a:r>
            <a:r>
              <a:rPr lang="en-US" sz="2000" dirty="0"/>
              <a:t>are designed such that they are </a:t>
            </a:r>
            <a:r>
              <a:rPr lang="en-US" sz="2000" dirty="0" smtClean="0"/>
              <a:t>a cohesive set and </a:t>
            </a:r>
            <a:r>
              <a:rPr lang="en-US" sz="2000" dirty="0"/>
              <a:t>not simply a union of disjoint interfaces.  The interfaces are logically divided into two groups:</a:t>
            </a:r>
            <a:br>
              <a:rPr lang="en-US" sz="2000" dirty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control interfaces </a:t>
            </a:r>
            <a:r>
              <a:rPr lang="en-US" sz="2000" dirty="0" smtClean="0"/>
              <a:t>are a common set of operations that provide access to local communication resources.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communication interfaces </a:t>
            </a:r>
            <a:r>
              <a:rPr lang="en-US" sz="2000" dirty="0"/>
              <a:t>expose particular models of communication and fabric functionality, such as message queues, remote memory access, and atomic </a:t>
            </a:r>
            <a:r>
              <a:rPr lang="en-US" sz="2000" dirty="0" smtClean="0"/>
              <a:t>operations</a:t>
            </a:r>
            <a:r>
              <a:rPr lang="en-US" sz="2000" dirty="0"/>
              <a:t>.  Communication operations are associated with fabric endpoints.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k</a:t>
            </a:r>
            <a:r>
              <a:rPr lang="en-US" sz="2000" dirty="0" smtClean="0"/>
              <a:t>fi </a:t>
            </a:r>
            <a:r>
              <a:rPr lang="en-US" sz="2000" dirty="0"/>
              <a:t>applications will typically use the control interfaces to discover local capabilities and allocate necessary resources.  They will then allocate and configure a communication endpoint to send and receive data, or perform other types of data transfers, with </a:t>
            </a:r>
            <a:r>
              <a:rPr lang="en-US" sz="2000" dirty="0" smtClean="0"/>
              <a:t>storage endpoints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</a:t>
            </a:r>
            <a:r>
              <a:rPr lang="en-US" sz="3600" dirty="0" smtClean="0">
                <a:solidFill>
                  <a:schemeClr val="tx1"/>
                </a:solidFill>
              </a:rPr>
              <a:t>FI API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FI </a:t>
            </a:r>
            <a:r>
              <a:rPr lang="en-US" dirty="0"/>
              <a:t>API exports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kfi_getinfo</a:t>
            </a:r>
            <a:r>
              <a:rPr lang="en-US" sz="1600" dirty="0"/>
              <a:t>()  </a:t>
            </a:r>
            <a:r>
              <a:rPr lang="en-US" sz="1600" dirty="0" err="1" smtClean="0"/>
              <a:t>kfi_fabric</a:t>
            </a:r>
            <a:r>
              <a:rPr lang="en-US" sz="1600" dirty="0"/>
              <a:t>()  </a:t>
            </a:r>
            <a:r>
              <a:rPr lang="en-US" sz="1600" dirty="0" err="1" smtClean="0"/>
              <a:t>kfi_domain</a:t>
            </a:r>
            <a:r>
              <a:rPr lang="en-US" sz="1600" dirty="0"/>
              <a:t>()  </a:t>
            </a:r>
            <a:r>
              <a:rPr lang="en-US" sz="1600" dirty="0" err="1" smtClean="0"/>
              <a:t>kfi_endpoint</a:t>
            </a:r>
            <a:r>
              <a:rPr lang="en-US" sz="1600" dirty="0"/>
              <a:t>() </a:t>
            </a:r>
            <a:r>
              <a:rPr lang="en-US" sz="1600" dirty="0" err="1" smtClean="0"/>
              <a:t>kfi_cq_open</a:t>
            </a:r>
            <a:r>
              <a:rPr lang="en-US" sz="1600" dirty="0"/>
              <a:t>() </a:t>
            </a:r>
            <a:r>
              <a:rPr lang="en-US" sz="1600" dirty="0" err="1" smtClean="0"/>
              <a:t>kfi_ep_bind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kfi_listen</a:t>
            </a:r>
            <a:r>
              <a:rPr lang="en-US" sz="1600" dirty="0"/>
              <a:t>() </a:t>
            </a:r>
            <a:r>
              <a:rPr lang="en-US" sz="1600" dirty="0" err="1" smtClean="0"/>
              <a:t>kfi_accept</a:t>
            </a:r>
            <a:r>
              <a:rPr lang="en-US" sz="1600" dirty="0"/>
              <a:t>() </a:t>
            </a:r>
            <a:r>
              <a:rPr lang="en-US" sz="1600" dirty="0" err="1" smtClean="0"/>
              <a:t>kfi_connect</a:t>
            </a:r>
            <a:r>
              <a:rPr lang="en-US" sz="1600" dirty="0"/>
              <a:t>() </a:t>
            </a:r>
            <a:r>
              <a:rPr lang="en-US" sz="1600" dirty="0" err="1" smtClean="0"/>
              <a:t>kfi_send</a:t>
            </a:r>
            <a:r>
              <a:rPr lang="en-US" sz="1600" dirty="0"/>
              <a:t>()  </a:t>
            </a:r>
            <a:r>
              <a:rPr lang="en-US" sz="1600" dirty="0" err="1" smtClean="0"/>
              <a:t>kfi_recv</a:t>
            </a:r>
            <a:r>
              <a:rPr lang="en-US" sz="1600" dirty="0"/>
              <a:t>() </a:t>
            </a:r>
            <a:r>
              <a:rPr lang="en-US" sz="1600" dirty="0" err="1" smtClean="0"/>
              <a:t>kfi_read</a:t>
            </a:r>
            <a:r>
              <a:rPr lang="en-US" sz="1600" dirty="0"/>
              <a:t>() </a:t>
            </a:r>
            <a:r>
              <a:rPr lang="en-US" sz="1600" dirty="0" err="1" smtClean="0"/>
              <a:t>kfi_write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kfi_cq_read</a:t>
            </a:r>
            <a:r>
              <a:rPr lang="en-US" sz="1600" dirty="0"/>
              <a:t>() </a:t>
            </a:r>
            <a:r>
              <a:rPr lang="en-US" sz="1600" dirty="0" err="1" smtClean="0"/>
              <a:t>kfi_cq_sread</a:t>
            </a:r>
            <a:r>
              <a:rPr lang="en-US" sz="1600" dirty="0"/>
              <a:t>() </a:t>
            </a:r>
            <a:r>
              <a:rPr lang="en-US" sz="1600" dirty="0" err="1" smtClean="0"/>
              <a:t>kfi_eq_read</a:t>
            </a:r>
            <a:r>
              <a:rPr lang="en-US" sz="1600" dirty="0"/>
              <a:t>() </a:t>
            </a:r>
            <a:r>
              <a:rPr lang="en-US" sz="1600" dirty="0" err="1" smtClean="0"/>
              <a:t>kfi_eq_sread</a:t>
            </a:r>
            <a:r>
              <a:rPr lang="en-US" sz="1600" dirty="0"/>
              <a:t>() </a:t>
            </a:r>
            <a:r>
              <a:rPr lang="en-US" sz="1600" dirty="0" err="1" smtClean="0"/>
              <a:t>kfi_close</a:t>
            </a:r>
            <a:r>
              <a:rPr lang="en-US" sz="1600" dirty="0"/>
              <a:t>()  …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2400" dirty="0"/>
              <a:t>K</a:t>
            </a:r>
            <a:r>
              <a:rPr lang="en-US" sz="2400" dirty="0" smtClean="0"/>
              <a:t>FI </a:t>
            </a:r>
            <a:r>
              <a:rPr lang="en-US" sz="2400" dirty="0"/>
              <a:t>API exports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During </a:t>
            </a:r>
            <a:r>
              <a:rPr lang="en-US" sz="1600" dirty="0" smtClean="0"/>
              <a:t>kfi </a:t>
            </a:r>
            <a:r>
              <a:rPr lang="en-US" sz="1600" dirty="0"/>
              <a:t>provider module load a call to </a:t>
            </a:r>
            <a:r>
              <a:rPr lang="en-US" sz="1600" dirty="0" err="1" smtClean="0"/>
              <a:t>kfi_provider_register</a:t>
            </a:r>
            <a:r>
              <a:rPr lang="en-US" sz="1600" dirty="0"/>
              <a:t>() supplies the </a:t>
            </a:r>
            <a:r>
              <a:rPr lang="en-US" sz="1600" dirty="0" smtClean="0"/>
              <a:t>kfi-</a:t>
            </a:r>
            <a:r>
              <a:rPr lang="en-US" sz="1600" dirty="0" err="1" smtClean="0"/>
              <a:t>api</a:t>
            </a:r>
            <a:r>
              <a:rPr lang="en-US" sz="1600" dirty="0" smtClean="0"/>
              <a:t> </a:t>
            </a:r>
            <a:r>
              <a:rPr lang="en-US" sz="1600" dirty="0"/>
              <a:t>with a dispatch vector for </a:t>
            </a:r>
            <a:r>
              <a:rPr lang="en-US" sz="1600" dirty="0" smtClean="0"/>
              <a:t>kfi</a:t>
            </a:r>
            <a:r>
              <a:rPr lang="en-US" sz="1600" dirty="0"/>
              <a:t>_* calls.</a:t>
            </a:r>
            <a:br>
              <a:rPr lang="en-US" sz="1600" dirty="0"/>
            </a:b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kfi_provider_deregister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During </a:t>
            </a:r>
            <a:r>
              <a:rPr lang="en-US" sz="1800" dirty="0" smtClean="0"/>
              <a:t>kfi </a:t>
            </a:r>
            <a:r>
              <a:rPr lang="en-US" sz="1800" dirty="0"/>
              <a:t>provider module unload/cleanup </a:t>
            </a:r>
            <a:r>
              <a:rPr lang="en-US" sz="1800" dirty="0" err="1" smtClean="0"/>
              <a:t>kfi_provider_deregister</a:t>
            </a:r>
            <a:r>
              <a:rPr lang="en-US" sz="1800" dirty="0"/>
              <a:t>() destroys the </a:t>
            </a:r>
            <a:r>
              <a:rPr lang="en-US" sz="1800" dirty="0" smtClean="0"/>
              <a:t>kfi</a:t>
            </a:r>
            <a:r>
              <a:rPr lang="en-US" sz="1800" dirty="0"/>
              <a:t>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90563" y="3048000"/>
            <a:ext cx="7513873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KFI API (extremely thin code layer)</a:t>
            </a:r>
            <a:endParaRPr lang="en-US" sz="1800" dirty="0">
              <a:solidFill>
                <a:srgbClr val="02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/>
              <a:t>kfi_provider_register</a:t>
            </a:r>
            <a:r>
              <a:rPr lang="en-US" sz="2000" dirty="0" smtClean="0"/>
              <a:t> </a:t>
            </a:r>
            <a:r>
              <a:rPr lang="en-US" sz="2000" dirty="0"/>
              <a:t>(uint version, 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dirty="0"/>
          </a:p>
          <a:p>
            <a:pPr marL="0" indent="0">
              <a:buNone/>
            </a:pPr>
            <a:r>
              <a:rPr lang="en-US" sz="2000" b="1" dirty="0" err="1" smtClean="0"/>
              <a:t>kfi_provider_deregister</a:t>
            </a:r>
            <a:r>
              <a:rPr lang="en-US" sz="2000" dirty="0" smtClean="0"/>
              <a:t> </a:t>
            </a:r>
            <a:r>
              <a:rPr lang="en-US" sz="2000" dirty="0"/>
              <a:t>(struct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struct kofi_provider {</a:t>
            </a:r>
          </a:p>
          <a:p>
            <a:pPr marL="0" indent="0">
              <a:buNone/>
            </a:pPr>
            <a:r>
              <a:rPr lang="en-US" sz="1800" dirty="0"/>
              <a:t>        const char *name;</a:t>
            </a:r>
          </a:p>
          <a:p>
            <a:pPr marL="0" indent="0">
              <a:buNone/>
            </a:pPr>
            <a:r>
              <a:rPr lang="en-US" sz="1800" dirty="0"/>
              <a:t>        uint32_t version;</a:t>
            </a:r>
          </a:p>
          <a:p>
            <a:pPr marL="0" indent="0">
              <a:buNone/>
            </a:pPr>
            <a:r>
              <a:rPr lang="en-US" sz="1800" dirty="0"/>
              <a:t>        int     (*getinfo)(uint32_t version, const char *node,</a:t>
            </a:r>
          </a:p>
          <a:p>
            <a:pPr marL="0" indent="0">
              <a:buNone/>
            </a:pPr>
            <a:r>
              <a:rPr lang="en-US" sz="1800" dirty="0"/>
              <a:t>                        const int service, uint64_t flags,</a:t>
            </a:r>
          </a:p>
          <a:p>
            <a:pPr marL="0" indent="0">
              <a:buNone/>
            </a:pPr>
            <a:r>
              <a:rPr lang="en-US" sz="1800" dirty="0"/>
              <a:t>                        struct fi_info *hints, 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**info);</a:t>
            </a:r>
          </a:p>
          <a:p>
            <a:pPr marL="0" indent="0">
              <a:buNone/>
            </a:pPr>
            <a:r>
              <a:rPr lang="en-US" sz="1800" dirty="0"/>
              <a:t>        int     (*freeinfo)(struct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*info);</a:t>
            </a:r>
          </a:p>
          <a:p>
            <a:pPr marL="0" indent="0">
              <a:buNone/>
            </a:pPr>
            <a:r>
              <a:rPr lang="en-US" sz="1800" dirty="0"/>
              <a:t>        int     (*fabric)(struct </a:t>
            </a:r>
            <a:r>
              <a:rPr lang="en-US" sz="1800" dirty="0" err="1" smtClean="0"/>
              <a:t>kfi_fabric_attr</a:t>
            </a:r>
            <a:r>
              <a:rPr lang="en-US" sz="1800" dirty="0" smtClean="0"/>
              <a:t> </a:t>
            </a:r>
            <a:r>
              <a:rPr lang="en-US" sz="1800" dirty="0"/>
              <a:t>*attr,</a:t>
            </a:r>
          </a:p>
          <a:p>
            <a:pPr marL="0" indent="0">
              <a:buNone/>
            </a:pPr>
            <a:r>
              <a:rPr lang="en-US" sz="1800" dirty="0"/>
              <a:t>                        struct fid_fabric **fabric, void *context);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171346" y="296733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34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658656" y="2967335"/>
            <a:ext cx="38266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Back-up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1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Application </a:t>
            </a:r>
            <a:r>
              <a:rPr lang="en-US" dirty="0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r>
              <a:rPr lang="en-US" sz="2400" dirty="0" smtClean="0"/>
              <a:t>Initialization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Server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Client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Connection </a:t>
            </a:r>
            <a:r>
              <a:rPr lang="en-US" dirty="0" smtClean="0"/>
              <a:t>finalization </a:t>
            </a:r>
            <a:r>
              <a:rPr lang="en-US" sz="2800" dirty="0"/>
              <a:t>(</a:t>
            </a:r>
            <a:r>
              <a:rPr lang="en-US" sz="2000" dirty="0"/>
              <a:t>if required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400" dirty="0"/>
          </a:p>
          <a:p>
            <a:r>
              <a:rPr lang="en-US" sz="2400" dirty="0"/>
              <a:t>Data </a:t>
            </a:r>
            <a:r>
              <a:rPr lang="en-US" sz="2400" dirty="0" smtClean="0"/>
              <a:t>transfer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Shutdown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7829</TotalTime>
  <Words>364</Words>
  <Application>Microsoft Office PowerPoint</Application>
  <PresentationFormat>On-screen Show (4:3)</PresentationFormat>
  <Paragraphs>158</Paragraphs>
  <Slides>16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PowerPoint Presentation</vt:lpstr>
      <vt:lpstr>Kfabric Mission</vt:lpstr>
      <vt:lpstr>KFI Framework</vt:lpstr>
      <vt:lpstr>KFI API</vt:lpstr>
      <vt:lpstr>KFI API</vt:lpstr>
      <vt:lpstr>KFI Provider</vt:lpstr>
      <vt:lpstr>PowerPoint Presentation</vt:lpstr>
      <vt:lpstr>PowerPoint Presentation</vt:lpstr>
      <vt:lpstr>KFI Application Flow</vt:lpstr>
      <vt:lpstr>KFI Initialization</vt:lpstr>
      <vt:lpstr>KOFI End Point setup</vt:lpstr>
      <vt:lpstr>kOFI connection components</vt:lpstr>
      <vt:lpstr>KFI Reliable Datagram transfer</vt:lpstr>
      <vt:lpstr>KFI message data transfer</vt:lpstr>
      <vt:lpstr>KFI RDMA data transfer</vt:lpstr>
      <vt:lpstr>KFI message data transfer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NetApp Inc.</cp:lastModifiedBy>
  <cp:revision>772</cp:revision>
  <cp:lastPrinted>2014-07-18T22:08:28Z</cp:lastPrinted>
  <dcterms:created xsi:type="dcterms:W3CDTF">2009-09-15T00:09:16Z</dcterms:created>
  <dcterms:modified xsi:type="dcterms:W3CDTF">2015-06-16T16:00:37Z</dcterms:modified>
</cp:coreProperties>
</file>