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9"/>
  </p:notesMasterIdLst>
  <p:handoutMasterIdLst>
    <p:handoutMasterId r:id="rId20"/>
  </p:handoutMasterIdLst>
  <p:sldIdLst>
    <p:sldId id="262" r:id="rId3"/>
    <p:sldId id="343" r:id="rId4"/>
    <p:sldId id="335" r:id="rId5"/>
    <p:sldId id="324" r:id="rId6"/>
    <p:sldId id="321" r:id="rId7"/>
    <p:sldId id="341" r:id="rId8"/>
    <p:sldId id="340" r:id="rId9"/>
    <p:sldId id="342" r:id="rId10"/>
    <p:sldId id="339" r:id="rId11"/>
    <p:sldId id="328" r:id="rId12"/>
    <p:sldId id="329" r:id="rId13"/>
    <p:sldId id="330" r:id="rId14"/>
    <p:sldId id="331" r:id="rId15"/>
    <p:sldId id="332" r:id="rId16"/>
    <p:sldId id="334" r:id="rId17"/>
    <p:sldId id="338" r:id="rId1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87097" autoAdjust="0"/>
  </p:normalViewPr>
  <p:slideViewPr>
    <p:cSldViewPr snapToObjects="1">
      <p:cViewPr>
        <p:scale>
          <a:sx n="102" d="100"/>
          <a:sy n="102" d="100"/>
        </p:scale>
        <p:origin x="-108" y="-60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1115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this helps. It’s meant to suggest messages can be used for specific purposes, like at a trade show or as an element of recruiting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June,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4429780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FI Framework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</a:t>
            </a:r>
            <a:r>
              <a:rPr lang="en-US" dirty="0">
                <a:solidFill>
                  <a:schemeClr val="tx1"/>
                </a:solidFill>
              </a:rPr>
              <a:t>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kofi 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transfer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Kfabric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Future proof the kernel fabric stack (ibverbs) with a fabric independent framework.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Migrate fabric I/F from device specific to higher level message passing semantics.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Streamline code paths to device functionality (reduced instruction counts).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Incorporate high performance storage interfaces.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Coexist with current </a:t>
            </a:r>
            <a:r>
              <a:rPr lang="en-US" sz="2400" dirty="0" smtClean="0"/>
              <a:t>Verbs </a:t>
            </a:r>
            <a:r>
              <a:rPr lang="en-US" sz="2400" dirty="0"/>
              <a:t>interfaces.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7308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7323913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6781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FI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04999" y="1971675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sz="1800" dirty="0" smtClean="0">
                <a:solidFill>
                  <a:srgbClr val="C00000"/>
                </a:solidFill>
              </a:rPr>
              <a:t>FI API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1698136" y="4297994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k</a:t>
            </a:r>
            <a:r>
              <a:rPr lang="en-US" sz="1800" dirty="0" smtClean="0">
                <a:solidFill>
                  <a:srgbClr val="02203A"/>
                </a:solidFill>
              </a:rPr>
              <a:t>ernel </a:t>
            </a:r>
            <a:r>
              <a:rPr lang="en-US" sz="1800" dirty="0" smtClean="0">
                <a:solidFill>
                  <a:srgbClr val="02203A"/>
                </a:solidFill>
              </a:rPr>
              <a:t>Verbs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2209800" y="5518612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762000" y="5518612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blackWhite">
          <a:xfrm flipH="1">
            <a:off x="1459682" y="4685674"/>
            <a:ext cx="445317" cy="80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342" y="1527661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API</a:t>
              </a:r>
              <a:endParaRPr lang="en-US" sz="1600" dirty="0"/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Providers</a:t>
              </a:r>
              <a:endParaRPr lang="en-US" sz="1600" dirty="0"/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2590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4419600" y="5267325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NIC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191000" y="4267200"/>
            <a:ext cx="1676400" cy="39052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Kernel Sockets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5029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blackWhite">
          <a:xfrm flipH="1">
            <a:off x="5026790" y="3673636"/>
            <a:ext cx="2410" cy="5935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blackWhite">
          <a:xfrm flipH="1">
            <a:off x="5029200" y="4685674"/>
            <a:ext cx="0" cy="53682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3178764" y="5518612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RoCE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6629400" y="2444774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6324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Providers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6629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7162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8077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6823477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6477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Devices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7162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8077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1676400" y="3383595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Provider</a:t>
            </a:r>
          </a:p>
        </p:txBody>
      </p:sp>
      <p:sp>
        <p:nvSpPr>
          <p:cNvPr id="51" name="Line 35"/>
          <p:cNvSpPr>
            <a:spLocks noChangeShapeType="1"/>
          </p:cNvSpPr>
          <p:nvPr/>
        </p:nvSpPr>
        <p:spPr bwMode="blackWhite">
          <a:xfrm flipH="1">
            <a:off x="2590800" y="4685675"/>
            <a:ext cx="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2" name="Line 35"/>
          <p:cNvSpPr>
            <a:spLocks noChangeShapeType="1"/>
          </p:cNvSpPr>
          <p:nvPr/>
        </p:nvSpPr>
        <p:spPr bwMode="blackWhite">
          <a:xfrm>
            <a:off x="3198081" y="4685675"/>
            <a:ext cx="388140" cy="800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4120638" y="3200400"/>
            <a:ext cx="1899162" cy="44918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Sockets Provider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2590800" y="3810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Red</a:t>
            </a:r>
            <a:r>
              <a:rPr lang="en-US" dirty="0" smtClean="0"/>
              <a:t> indicates new kernel components</a:t>
            </a:r>
          </a:p>
        </p:txBody>
      </p:sp>
    </p:spTree>
    <p:extLst>
      <p:ext uri="{BB962C8B-B14F-4D97-AF65-F5344CB8AC3E}">
        <p14:creationId xmlns:p14="http://schemas.microsoft.com/office/powerpoint/2010/main" val="114321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interfaces </a:t>
            </a:r>
            <a:r>
              <a:rPr lang="en-US" sz="2000" dirty="0"/>
              <a:t>are designed such that they are </a:t>
            </a:r>
            <a:r>
              <a:rPr lang="en-US" sz="2000" dirty="0" smtClean="0"/>
              <a:t>a cohesive set and </a:t>
            </a:r>
            <a:r>
              <a:rPr lang="en-US" sz="2000" dirty="0"/>
              <a:t>not simply a union of disjoint interfaces.  The interfaces are logically divided into two groups:</a:t>
            </a:r>
            <a:br>
              <a:rPr lang="en-US" sz="2000" dirty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 </a:t>
            </a:r>
            <a:r>
              <a:rPr lang="en-US" sz="2000" dirty="0" smtClean="0"/>
              <a:t>are a common set of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</a:t>
            </a:r>
            <a:r>
              <a:rPr lang="en-US" sz="2000" dirty="0"/>
              <a:t>applications will typically use the control interfaces to discover local capabilities and allocate necessary resources.  They will then allocate and configure a communication endpoint to send and receive data, or perform other types of data transfers, with </a:t>
            </a:r>
            <a:r>
              <a:rPr lang="en-US" sz="2000" dirty="0" smtClean="0"/>
              <a:t>storage endpoints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FI </a:t>
            </a:r>
            <a:r>
              <a:rPr lang="en-US" dirty="0"/>
              <a:t>API exports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2400" dirty="0"/>
              <a:t>K</a:t>
            </a:r>
            <a:r>
              <a:rPr lang="en-US" sz="2400" dirty="0" smtClean="0"/>
              <a:t>FI </a:t>
            </a:r>
            <a:r>
              <a:rPr lang="en-US" sz="2400" dirty="0"/>
              <a:t>API exports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>During </a:t>
            </a:r>
            <a:r>
              <a:rPr lang="en-US" sz="1600" dirty="0" smtClean="0"/>
              <a:t>kfi </a:t>
            </a:r>
            <a:r>
              <a:rPr lang="en-US" sz="1600" dirty="0"/>
              <a:t>provider module load a call to </a:t>
            </a:r>
            <a:r>
              <a:rPr lang="en-US" sz="1600" dirty="0" err="1" smtClean="0"/>
              <a:t>kfi_provider_register</a:t>
            </a:r>
            <a:r>
              <a:rPr lang="en-US" sz="1600" dirty="0"/>
              <a:t>() supplies the </a:t>
            </a:r>
            <a:r>
              <a:rPr lang="en-US" sz="1600" dirty="0" smtClean="0"/>
              <a:t>kfi-</a:t>
            </a:r>
            <a:r>
              <a:rPr lang="en-US" sz="1600" dirty="0" err="1" smtClean="0"/>
              <a:t>api</a:t>
            </a:r>
            <a:r>
              <a:rPr lang="en-US" sz="1600" dirty="0" smtClean="0"/>
              <a:t> </a:t>
            </a:r>
            <a:r>
              <a:rPr lang="en-US" sz="1600" dirty="0"/>
              <a:t>with a dispatch vector for </a:t>
            </a:r>
            <a:r>
              <a:rPr lang="en-US" sz="1600" dirty="0" smtClean="0"/>
              <a:t>kfi</a:t>
            </a:r>
            <a:r>
              <a:rPr lang="en-US" sz="1600" dirty="0"/>
              <a:t>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kfi_provider_deregister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During </a:t>
            </a:r>
            <a:r>
              <a:rPr lang="en-US" sz="1800" dirty="0" smtClean="0"/>
              <a:t>kfi </a:t>
            </a:r>
            <a:r>
              <a:rPr lang="en-US" sz="1800" dirty="0"/>
              <a:t>provider module unload/cleanup </a:t>
            </a:r>
            <a:r>
              <a:rPr lang="en-US" sz="1800" dirty="0" err="1" smtClean="0"/>
              <a:t>kfi_provider_deregister</a:t>
            </a:r>
            <a:r>
              <a:rPr lang="en-US" sz="1800" dirty="0"/>
              <a:t>() destroys the </a:t>
            </a:r>
            <a:r>
              <a:rPr lang="en-US" sz="1800" dirty="0" smtClean="0"/>
              <a:t>kfi</a:t>
            </a:r>
            <a:r>
              <a:rPr lang="en-US" sz="1800" dirty="0"/>
              <a:t>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90563" y="3048000"/>
            <a:ext cx="7513873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KFI API (extremely thin code layer)</a:t>
            </a:r>
            <a:endParaRPr lang="en-US" sz="1800" dirty="0">
              <a:solidFill>
                <a:srgbClr val="022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struct kofi_provider 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6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7829</TotalTime>
  <Words>364</Words>
  <Application>Microsoft Office PowerPoint</Application>
  <PresentationFormat>On-screen Show (4:3)</PresentationFormat>
  <Paragraphs>158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PowerPoint Presentation</vt:lpstr>
      <vt:lpstr>Kfabric Mission</vt:lpstr>
      <vt:lpstr>KFI Framework</vt:lpstr>
      <vt:lpstr>KFI API</vt:lpstr>
      <vt:lpstr>KFI API</vt:lpstr>
      <vt:lpstr>KFI Provider</vt:lpstr>
      <vt:lpstr>PowerPoint Presentation</vt:lpstr>
      <vt:lpstr>PowerPoint Presentation</vt:lpstr>
      <vt:lpstr>KFI Application Flow</vt:lpstr>
      <vt:lpstr>KFI Initialization</vt:lpstr>
      <vt:lpstr>KOFI End Point setup</vt:lpstr>
      <vt:lpstr>kOFI connection components</vt:lpstr>
      <vt:lpstr>KFI Reliable Datagram transfer</vt:lpstr>
      <vt:lpstr>KFI message data transfer</vt:lpstr>
      <vt:lpstr>KFI RDMA data transfer</vt:lpstr>
      <vt:lpstr>KFI message data transfer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NetApp Inc.</cp:lastModifiedBy>
  <cp:revision>772</cp:revision>
  <cp:lastPrinted>2014-07-18T22:08:28Z</cp:lastPrinted>
  <dcterms:created xsi:type="dcterms:W3CDTF">2009-09-15T00:09:16Z</dcterms:created>
  <dcterms:modified xsi:type="dcterms:W3CDTF">2015-06-16T16:00:37Z</dcterms:modified>
</cp:coreProperties>
</file>