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30" r:id="rId2"/>
  </p:sldMasterIdLst>
  <p:notesMasterIdLst>
    <p:notesMasterId r:id="rId9"/>
  </p:notesMasterIdLst>
  <p:handoutMasterIdLst>
    <p:handoutMasterId r:id="rId10"/>
  </p:handoutMasterIdLst>
  <p:sldIdLst>
    <p:sldId id="262" r:id="rId3"/>
    <p:sldId id="328" r:id="rId4"/>
    <p:sldId id="330" r:id="rId5"/>
    <p:sldId id="329" r:id="rId6"/>
    <p:sldId id="331" r:id="rId7"/>
    <p:sldId id="332" r:id="rId8"/>
  </p:sldIdLst>
  <p:sldSz cx="9144000" cy="6858000" type="screen4x3"/>
  <p:notesSz cx="68580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12">
          <p15:clr>
            <a:srgbClr val="A4A3A4"/>
          </p15:clr>
        </p15:guide>
        <p15:guide id="2" pos="1296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9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yan, Jim" initials="RJ" lastIdx="11" clrIdx="0">
    <p:extLst/>
  </p:cmAuthor>
  <p:cmAuthor id="2" name="Marty" initials="M" lastIdx="1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5302"/>
    <a:srgbClr val="6D6E71"/>
    <a:srgbClr val="005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77" autoAdjust="0"/>
    <p:restoredTop sz="87097" autoAdjust="0"/>
  </p:normalViewPr>
  <p:slideViewPr>
    <p:cSldViewPr snapToObjects="1">
      <p:cViewPr>
        <p:scale>
          <a:sx n="102" d="100"/>
          <a:sy n="102" d="100"/>
        </p:scale>
        <p:origin x="-84" y="18"/>
      </p:cViewPr>
      <p:guideLst>
        <p:guide orient="horz" pos="2112"/>
        <p:guide pos="12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notesViewPr>
    <p:cSldViewPr snapToObjects="1">
      <p:cViewPr varScale="1">
        <p:scale>
          <a:sx n="76" d="100"/>
          <a:sy n="76" d="100"/>
        </p:scale>
        <p:origin x="-2010" y="-96"/>
      </p:cViewPr>
      <p:guideLst>
        <p:guide orient="horz" pos="2929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14C81F-E21E-4F21-9B8A-4D0406760C5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CC849AD-D3CD-489F-9BA4-7645E90A6789}">
      <dgm:prSet phldrT="[Text]"/>
      <dgm:spPr/>
      <dgm:t>
        <a:bodyPr/>
        <a:lstStyle/>
        <a:p>
          <a:r>
            <a:rPr lang="en-US" dirty="0" err="1" smtClean="0"/>
            <a:t>kfabric</a:t>
          </a:r>
          <a:endParaRPr lang="en-US" dirty="0"/>
        </a:p>
      </dgm:t>
    </dgm:pt>
    <dgm:pt modelId="{460E1D68-43D2-47D0-A9B2-8F40BBD33F88}" type="parTrans" cxnId="{6544F9CB-144E-4D69-851A-A7A1D687DE8F}">
      <dgm:prSet/>
      <dgm:spPr/>
      <dgm:t>
        <a:bodyPr/>
        <a:lstStyle/>
        <a:p>
          <a:endParaRPr lang="en-US"/>
        </a:p>
      </dgm:t>
    </dgm:pt>
    <dgm:pt modelId="{75457DDB-A4D4-4AFB-8774-7657A1A2844C}" type="sibTrans" cxnId="{6544F9CB-144E-4D69-851A-A7A1D687DE8F}">
      <dgm:prSet/>
      <dgm:spPr/>
      <dgm:t>
        <a:bodyPr/>
        <a:lstStyle/>
        <a:p>
          <a:endParaRPr lang="en-US"/>
        </a:p>
      </dgm:t>
    </dgm:pt>
    <dgm:pt modelId="{E81C3EB6-CF20-4409-9875-437135537A9D}">
      <dgm:prSet phldrT="[Text]"/>
      <dgm:spPr/>
      <dgm:t>
        <a:bodyPr/>
        <a:lstStyle/>
        <a:p>
          <a:r>
            <a:rPr lang="en-US" dirty="0" err="1" smtClean="0"/>
            <a:t>kfi</a:t>
          </a:r>
          <a:r>
            <a:rPr lang="en-US" dirty="0" smtClean="0"/>
            <a:t> (framework)</a:t>
          </a:r>
          <a:endParaRPr lang="en-US" dirty="0"/>
        </a:p>
      </dgm:t>
    </dgm:pt>
    <dgm:pt modelId="{C0FC87B8-A4DF-4591-A52E-082A93210024}" type="parTrans" cxnId="{AA6F19E9-0657-4AF4-BF09-DBF12620B383}">
      <dgm:prSet/>
      <dgm:spPr/>
      <dgm:t>
        <a:bodyPr/>
        <a:lstStyle/>
        <a:p>
          <a:endParaRPr lang="en-US"/>
        </a:p>
      </dgm:t>
    </dgm:pt>
    <dgm:pt modelId="{C8ADEF0D-4F71-4BD1-9F45-298B708960C4}" type="sibTrans" cxnId="{AA6F19E9-0657-4AF4-BF09-DBF12620B383}">
      <dgm:prSet/>
      <dgm:spPr/>
      <dgm:t>
        <a:bodyPr/>
        <a:lstStyle/>
        <a:p>
          <a:endParaRPr lang="en-US"/>
        </a:p>
      </dgm:t>
    </dgm:pt>
    <dgm:pt modelId="{C6DFD666-FC40-4042-936E-493DF9C5634B}">
      <dgm:prSet phldrT="[Text]"/>
      <dgm:spPr/>
      <dgm:t>
        <a:bodyPr/>
        <a:lstStyle/>
        <a:p>
          <a:r>
            <a:rPr lang="en-US" dirty="0" err="1" smtClean="0"/>
            <a:t>prov</a:t>
          </a:r>
          <a:r>
            <a:rPr lang="en-US" dirty="0" smtClean="0"/>
            <a:t> (providers)</a:t>
          </a:r>
          <a:endParaRPr lang="en-US" dirty="0"/>
        </a:p>
      </dgm:t>
    </dgm:pt>
    <dgm:pt modelId="{24F91D1F-DDC6-461E-8818-AA6BAD9D2244}" type="parTrans" cxnId="{F59C3243-1152-440C-B33F-DFB4B5A4D851}">
      <dgm:prSet/>
      <dgm:spPr/>
      <dgm:t>
        <a:bodyPr/>
        <a:lstStyle/>
        <a:p>
          <a:endParaRPr lang="en-US"/>
        </a:p>
      </dgm:t>
    </dgm:pt>
    <dgm:pt modelId="{EFB2086A-0094-41C5-B613-6EE3F9285D75}" type="sibTrans" cxnId="{F59C3243-1152-440C-B33F-DFB4B5A4D851}">
      <dgm:prSet/>
      <dgm:spPr/>
      <dgm:t>
        <a:bodyPr/>
        <a:lstStyle/>
        <a:p>
          <a:endParaRPr lang="en-US"/>
        </a:p>
      </dgm:t>
    </dgm:pt>
    <dgm:pt modelId="{35E11B65-5C6F-4163-82FC-7069FD213655}">
      <dgm:prSet phldrT="[Text]"/>
      <dgm:spPr/>
      <dgm:t>
        <a:bodyPr/>
        <a:lstStyle/>
        <a:p>
          <a:r>
            <a:rPr lang="en-US" dirty="0" smtClean="0"/>
            <a:t>include</a:t>
          </a:r>
          <a:endParaRPr lang="en-US" dirty="0"/>
        </a:p>
      </dgm:t>
    </dgm:pt>
    <dgm:pt modelId="{4FC8FCA5-556D-4D7D-8CD3-2F20AD4BBD69}" type="parTrans" cxnId="{FA3A7421-CC6F-4F31-89AD-173D38CE7030}">
      <dgm:prSet/>
      <dgm:spPr/>
      <dgm:t>
        <a:bodyPr/>
        <a:lstStyle/>
        <a:p>
          <a:endParaRPr lang="en-US"/>
        </a:p>
      </dgm:t>
    </dgm:pt>
    <dgm:pt modelId="{8C29076F-5FEE-4F77-BF5C-E0EC0923914F}" type="sibTrans" cxnId="{FA3A7421-CC6F-4F31-89AD-173D38CE7030}">
      <dgm:prSet/>
      <dgm:spPr/>
      <dgm:t>
        <a:bodyPr/>
        <a:lstStyle/>
        <a:p>
          <a:endParaRPr lang="en-US"/>
        </a:p>
      </dgm:t>
    </dgm:pt>
    <dgm:pt modelId="{711EBE89-F446-4219-B16D-EAD51C891147}">
      <dgm:prSet phldrT="[Text]"/>
      <dgm:spPr/>
      <dgm:t>
        <a:bodyPr/>
        <a:lstStyle/>
        <a:p>
          <a:r>
            <a:rPr lang="en-US" dirty="0" smtClean="0"/>
            <a:t>tests</a:t>
          </a:r>
          <a:endParaRPr lang="en-US" dirty="0"/>
        </a:p>
      </dgm:t>
    </dgm:pt>
    <dgm:pt modelId="{0A0C03BC-32CD-47CD-B2EC-F28155C14CE5}" type="parTrans" cxnId="{C5177854-DA28-4D03-9EE1-87DF497C77B1}">
      <dgm:prSet/>
      <dgm:spPr/>
      <dgm:t>
        <a:bodyPr/>
        <a:lstStyle/>
        <a:p>
          <a:endParaRPr lang="en-US"/>
        </a:p>
      </dgm:t>
    </dgm:pt>
    <dgm:pt modelId="{4DDCBFA5-C586-46E6-9E8E-2892DA39B7AA}" type="sibTrans" cxnId="{C5177854-DA28-4D03-9EE1-87DF497C77B1}">
      <dgm:prSet/>
      <dgm:spPr/>
      <dgm:t>
        <a:bodyPr/>
        <a:lstStyle/>
        <a:p>
          <a:endParaRPr lang="en-US"/>
        </a:p>
      </dgm:t>
    </dgm:pt>
    <dgm:pt modelId="{EDEDB895-3CC8-40A3-890B-2C2B44E880D6}">
      <dgm:prSet phldrT="[Text]"/>
      <dgm:spPr/>
      <dgm:t>
        <a:bodyPr/>
        <a:lstStyle/>
        <a:p>
          <a:r>
            <a:rPr lang="en-US" dirty="0" err="1" smtClean="0"/>
            <a:t>ibverbs</a:t>
          </a:r>
          <a:endParaRPr lang="en-US" dirty="0"/>
        </a:p>
      </dgm:t>
    </dgm:pt>
    <dgm:pt modelId="{DF4BD964-94E0-40DC-B5FB-9CF8800531C7}" type="parTrans" cxnId="{B0189CA7-B624-49B0-97CD-4B09D02780B3}">
      <dgm:prSet/>
      <dgm:spPr/>
      <dgm:t>
        <a:bodyPr/>
        <a:lstStyle/>
        <a:p>
          <a:endParaRPr lang="en-US"/>
        </a:p>
      </dgm:t>
    </dgm:pt>
    <dgm:pt modelId="{95F50E20-8744-4CD5-9D5C-A695699331F0}" type="sibTrans" cxnId="{B0189CA7-B624-49B0-97CD-4B09D02780B3}">
      <dgm:prSet/>
      <dgm:spPr/>
      <dgm:t>
        <a:bodyPr/>
        <a:lstStyle/>
        <a:p>
          <a:endParaRPr lang="en-US"/>
        </a:p>
      </dgm:t>
    </dgm:pt>
    <dgm:pt modelId="{E7215237-8222-4328-900D-9F3D044E86F4}">
      <dgm:prSet phldrT="[Text]"/>
      <dgm:spPr/>
      <dgm:t>
        <a:bodyPr/>
        <a:lstStyle/>
        <a:p>
          <a:r>
            <a:rPr lang="en-US" dirty="0" smtClean="0"/>
            <a:t>socket</a:t>
          </a:r>
          <a:endParaRPr lang="en-US" dirty="0"/>
        </a:p>
      </dgm:t>
    </dgm:pt>
    <dgm:pt modelId="{B325B448-F1D2-4F09-9F21-A1B1ED1728FB}" type="parTrans" cxnId="{8D3911FE-2F61-418E-BEEC-86C9949FDDD6}">
      <dgm:prSet/>
      <dgm:spPr/>
      <dgm:t>
        <a:bodyPr/>
        <a:lstStyle/>
        <a:p>
          <a:endParaRPr lang="en-US"/>
        </a:p>
      </dgm:t>
    </dgm:pt>
    <dgm:pt modelId="{5728E73B-B949-4915-9510-03C70FAC1E11}" type="sibTrans" cxnId="{8D3911FE-2F61-418E-BEEC-86C9949FDDD6}">
      <dgm:prSet/>
      <dgm:spPr/>
      <dgm:t>
        <a:bodyPr/>
        <a:lstStyle/>
        <a:p>
          <a:endParaRPr lang="en-US"/>
        </a:p>
      </dgm:t>
    </dgm:pt>
    <dgm:pt modelId="{C42C5456-CDAE-4274-9DFF-F549F371F1F4}">
      <dgm:prSet phldrT="[Text]"/>
      <dgm:spPr/>
      <dgm:t>
        <a:bodyPr/>
        <a:lstStyle/>
        <a:p>
          <a:r>
            <a:rPr lang="en-US" dirty="0" err="1" smtClean="0"/>
            <a:t>ibverbs</a:t>
          </a:r>
          <a:endParaRPr lang="en-US" dirty="0"/>
        </a:p>
      </dgm:t>
    </dgm:pt>
    <dgm:pt modelId="{0F2E4EB2-ECFE-4261-A234-1589F518659D}" type="parTrans" cxnId="{4F4A0872-6FF1-4693-81F7-F392FDB85452}">
      <dgm:prSet/>
      <dgm:spPr/>
      <dgm:t>
        <a:bodyPr/>
        <a:lstStyle/>
        <a:p>
          <a:endParaRPr lang="en-US"/>
        </a:p>
      </dgm:t>
    </dgm:pt>
    <dgm:pt modelId="{08185E0D-C86B-47A4-81E7-4659A0E8F50B}" type="sibTrans" cxnId="{4F4A0872-6FF1-4693-81F7-F392FDB85452}">
      <dgm:prSet/>
      <dgm:spPr/>
      <dgm:t>
        <a:bodyPr/>
        <a:lstStyle/>
        <a:p>
          <a:endParaRPr lang="en-US"/>
        </a:p>
      </dgm:t>
    </dgm:pt>
    <dgm:pt modelId="{B143224E-966E-4B47-8226-E9B3E509C8E9}">
      <dgm:prSet phldrT="[Text]"/>
      <dgm:spPr/>
      <dgm:t>
        <a:bodyPr/>
        <a:lstStyle/>
        <a:p>
          <a:r>
            <a:rPr lang="en-US" dirty="0" smtClean="0"/>
            <a:t>socket</a:t>
          </a:r>
          <a:endParaRPr lang="en-US" dirty="0"/>
        </a:p>
      </dgm:t>
    </dgm:pt>
    <dgm:pt modelId="{DE53BB4A-BB5A-48D4-8C61-58352A3C0059}" type="parTrans" cxnId="{523841C8-24F9-4DB1-ABE3-37FFF9BAEAEF}">
      <dgm:prSet/>
      <dgm:spPr/>
      <dgm:t>
        <a:bodyPr/>
        <a:lstStyle/>
        <a:p>
          <a:endParaRPr lang="en-US"/>
        </a:p>
      </dgm:t>
    </dgm:pt>
    <dgm:pt modelId="{B06A60D3-CFE2-4808-862A-1973249D9BC1}" type="sibTrans" cxnId="{523841C8-24F9-4DB1-ABE3-37FFF9BAEAEF}">
      <dgm:prSet/>
      <dgm:spPr/>
      <dgm:t>
        <a:bodyPr/>
        <a:lstStyle/>
        <a:p>
          <a:endParaRPr lang="en-US"/>
        </a:p>
      </dgm:t>
    </dgm:pt>
    <dgm:pt modelId="{B0853287-5A30-44FF-976A-DA124D479363}">
      <dgm:prSet phldrT="[Text]"/>
      <dgm:spPr/>
      <dgm:t>
        <a:bodyPr/>
        <a:lstStyle/>
        <a:p>
          <a:r>
            <a:rPr lang="en-US" dirty="0" smtClean="0"/>
            <a:t>man</a:t>
          </a:r>
          <a:endParaRPr lang="en-US" dirty="0"/>
        </a:p>
      </dgm:t>
    </dgm:pt>
    <dgm:pt modelId="{99234AB0-15C3-4B21-9ED9-9B186CD64D22}" type="parTrans" cxnId="{79700219-3EAA-487A-AB43-BF7B6B0244CC}">
      <dgm:prSet/>
      <dgm:spPr/>
      <dgm:t>
        <a:bodyPr/>
        <a:lstStyle/>
        <a:p>
          <a:endParaRPr lang="en-US"/>
        </a:p>
      </dgm:t>
    </dgm:pt>
    <dgm:pt modelId="{7EF816FC-5988-4DA5-9C13-C0DA2CA3F0CD}" type="sibTrans" cxnId="{79700219-3EAA-487A-AB43-BF7B6B0244CC}">
      <dgm:prSet/>
      <dgm:spPr/>
      <dgm:t>
        <a:bodyPr/>
        <a:lstStyle/>
        <a:p>
          <a:endParaRPr lang="en-US"/>
        </a:p>
      </dgm:t>
    </dgm:pt>
    <dgm:pt modelId="{E8A1930C-6F1A-4D76-B2E5-B877E90E82BB}">
      <dgm:prSet phldrT="[Text]"/>
      <dgm:spPr/>
      <dgm:t>
        <a:bodyPr/>
        <a:lstStyle/>
        <a:p>
          <a:r>
            <a:rPr lang="en-US" dirty="0" err="1" smtClean="0"/>
            <a:t>kfabric.c</a:t>
          </a:r>
          <a:endParaRPr lang="en-US" dirty="0"/>
        </a:p>
      </dgm:t>
    </dgm:pt>
    <dgm:pt modelId="{E64F2129-A3D5-4E35-881E-A9DB40361833}" type="parTrans" cxnId="{8F3EDDC1-9FCB-43D4-800F-6769096FBD54}">
      <dgm:prSet/>
      <dgm:spPr/>
      <dgm:t>
        <a:bodyPr/>
        <a:lstStyle/>
        <a:p>
          <a:endParaRPr lang="en-US"/>
        </a:p>
      </dgm:t>
    </dgm:pt>
    <dgm:pt modelId="{EBECC58E-2BA4-438B-A7A0-93982C69E2A3}" type="sibTrans" cxnId="{8F3EDDC1-9FCB-43D4-800F-6769096FBD54}">
      <dgm:prSet/>
      <dgm:spPr/>
      <dgm:t>
        <a:bodyPr/>
        <a:lstStyle/>
        <a:p>
          <a:endParaRPr lang="en-US"/>
        </a:p>
      </dgm:t>
    </dgm:pt>
    <dgm:pt modelId="{23414719-B79C-4C78-88FB-A98F9C934EFB}">
      <dgm:prSet phldrT="[Text]"/>
      <dgm:spPr/>
      <dgm:t>
        <a:bodyPr/>
        <a:lstStyle/>
        <a:p>
          <a:r>
            <a:rPr lang="en-US" dirty="0" err="1" smtClean="0"/>
            <a:t>Makefile</a:t>
          </a:r>
          <a:endParaRPr lang="en-US" dirty="0"/>
        </a:p>
      </dgm:t>
    </dgm:pt>
    <dgm:pt modelId="{208D64F2-5590-4B70-953A-008B074B78B6}" type="parTrans" cxnId="{268CEB19-751B-4767-AA8B-26F48748D8E3}">
      <dgm:prSet/>
      <dgm:spPr/>
      <dgm:t>
        <a:bodyPr/>
        <a:lstStyle/>
        <a:p>
          <a:endParaRPr lang="en-US"/>
        </a:p>
      </dgm:t>
    </dgm:pt>
    <dgm:pt modelId="{211163AD-F269-4BD6-879A-A0B511627FA2}" type="sibTrans" cxnId="{268CEB19-751B-4767-AA8B-26F48748D8E3}">
      <dgm:prSet/>
      <dgm:spPr/>
      <dgm:t>
        <a:bodyPr/>
        <a:lstStyle/>
        <a:p>
          <a:endParaRPr lang="en-US"/>
        </a:p>
      </dgm:t>
    </dgm:pt>
    <dgm:pt modelId="{3F250EEA-4563-4A22-B52F-AEA466B5E575}" type="pres">
      <dgm:prSet presAssocID="{5D14C81F-E21E-4F21-9B8A-4D0406760C5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95D8088-A96A-47BA-B746-BE498EC47538}" type="pres">
      <dgm:prSet presAssocID="{3CC849AD-D3CD-489F-9BA4-7645E90A6789}" presName="hierRoot1" presStyleCnt="0"/>
      <dgm:spPr/>
    </dgm:pt>
    <dgm:pt modelId="{4A76C50F-C5D8-4929-A345-3A5E77E5F651}" type="pres">
      <dgm:prSet presAssocID="{3CC849AD-D3CD-489F-9BA4-7645E90A6789}" presName="composite" presStyleCnt="0"/>
      <dgm:spPr/>
    </dgm:pt>
    <dgm:pt modelId="{79C24032-3220-495B-8871-F37A93C73607}" type="pres">
      <dgm:prSet presAssocID="{3CC849AD-D3CD-489F-9BA4-7645E90A6789}" presName="background" presStyleLbl="node0" presStyleIdx="0" presStyleCnt="1"/>
      <dgm:spPr/>
    </dgm:pt>
    <dgm:pt modelId="{D38990DD-07E8-49EC-A4F8-4E3CF3EEA219}" type="pres">
      <dgm:prSet presAssocID="{3CC849AD-D3CD-489F-9BA4-7645E90A6789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14B6AE6-3888-49B5-BB23-2AF940504912}" type="pres">
      <dgm:prSet presAssocID="{3CC849AD-D3CD-489F-9BA4-7645E90A6789}" presName="hierChild2" presStyleCnt="0"/>
      <dgm:spPr/>
    </dgm:pt>
    <dgm:pt modelId="{F42DA848-0245-48B2-A4C1-2898A23790F5}" type="pres">
      <dgm:prSet presAssocID="{C0FC87B8-A4DF-4591-A52E-082A93210024}" presName="Name10" presStyleLbl="parChTrans1D2" presStyleIdx="0" presStyleCnt="6"/>
      <dgm:spPr/>
      <dgm:t>
        <a:bodyPr/>
        <a:lstStyle/>
        <a:p>
          <a:endParaRPr lang="en-US"/>
        </a:p>
      </dgm:t>
    </dgm:pt>
    <dgm:pt modelId="{490868BC-740A-47DB-A667-83DEEF986506}" type="pres">
      <dgm:prSet presAssocID="{E81C3EB6-CF20-4409-9875-437135537A9D}" presName="hierRoot2" presStyleCnt="0"/>
      <dgm:spPr/>
    </dgm:pt>
    <dgm:pt modelId="{23A65186-EBB2-46DA-AB6F-9E90D71BDD98}" type="pres">
      <dgm:prSet presAssocID="{E81C3EB6-CF20-4409-9875-437135537A9D}" presName="composite2" presStyleCnt="0"/>
      <dgm:spPr/>
    </dgm:pt>
    <dgm:pt modelId="{625D47FF-9DCC-4D05-BF3B-D1761DBE8042}" type="pres">
      <dgm:prSet presAssocID="{E81C3EB6-CF20-4409-9875-437135537A9D}" presName="background2" presStyleLbl="node2" presStyleIdx="0" presStyleCnt="6"/>
      <dgm:spPr/>
    </dgm:pt>
    <dgm:pt modelId="{2DD1E704-E8D3-4A40-A724-B619132A40F6}" type="pres">
      <dgm:prSet presAssocID="{E81C3EB6-CF20-4409-9875-437135537A9D}" presName="text2" presStyleLbl="fgAcc2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E32DA82-095F-407C-BFE6-4B17845BEA14}" type="pres">
      <dgm:prSet presAssocID="{E81C3EB6-CF20-4409-9875-437135537A9D}" presName="hierChild3" presStyleCnt="0"/>
      <dgm:spPr/>
    </dgm:pt>
    <dgm:pt modelId="{2D4EE5F7-622B-4F79-B615-DE9CE932C018}" type="pres">
      <dgm:prSet presAssocID="{E64F2129-A3D5-4E35-881E-A9DB40361833}" presName="Name17" presStyleLbl="parChTrans1D3" presStyleIdx="0" presStyleCnt="5"/>
      <dgm:spPr/>
      <dgm:t>
        <a:bodyPr/>
        <a:lstStyle/>
        <a:p>
          <a:endParaRPr lang="en-US"/>
        </a:p>
      </dgm:t>
    </dgm:pt>
    <dgm:pt modelId="{6E7214C2-8CC1-44FA-99FD-33D1B3480955}" type="pres">
      <dgm:prSet presAssocID="{E8A1930C-6F1A-4D76-B2E5-B877E90E82BB}" presName="hierRoot3" presStyleCnt="0"/>
      <dgm:spPr/>
    </dgm:pt>
    <dgm:pt modelId="{E71FCD7C-E847-4752-A801-9361F2FB5D09}" type="pres">
      <dgm:prSet presAssocID="{E8A1930C-6F1A-4D76-B2E5-B877E90E82BB}" presName="composite3" presStyleCnt="0"/>
      <dgm:spPr/>
    </dgm:pt>
    <dgm:pt modelId="{2265AEF5-22EB-4EE7-B531-FC55321812B3}" type="pres">
      <dgm:prSet presAssocID="{E8A1930C-6F1A-4D76-B2E5-B877E90E82BB}" presName="background3" presStyleLbl="node3" presStyleIdx="0" presStyleCnt="5"/>
      <dgm:spPr/>
    </dgm:pt>
    <dgm:pt modelId="{B682B719-6D36-4830-ABE1-E34FEF8BD07F}" type="pres">
      <dgm:prSet presAssocID="{E8A1930C-6F1A-4D76-B2E5-B877E90E82BB}" presName="text3" presStyleLbl="fgAcc3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C08710E-3FB3-4374-B8D8-29E6D67336F9}" type="pres">
      <dgm:prSet presAssocID="{E8A1930C-6F1A-4D76-B2E5-B877E90E82BB}" presName="hierChild4" presStyleCnt="0"/>
      <dgm:spPr/>
    </dgm:pt>
    <dgm:pt modelId="{C622D19A-2E26-4EDF-AE49-E1948D84BA91}" type="pres">
      <dgm:prSet presAssocID="{24F91D1F-DDC6-461E-8818-AA6BAD9D2244}" presName="Name10" presStyleLbl="parChTrans1D2" presStyleIdx="1" presStyleCnt="6"/>
      <dgm:spPr/>
      <dgm:t>
        <a:bodyPr/>
        <a:lstStyle/>
        <a:p>
          <a:endParaRPr lang="en-US"/>
        </a:p>
      </dgm:t>
    </dgm:pt>
    <dgm:pt modelId="{7CCF8F23-5D27-4007-9394-7255C42C3CC1}" type="pres">
      <dgm:prSet presAssocID="{C6DFD666-FC40-4042-936E-493DF9C5634B}" presName="hierRoot2" presStyleCnt="0"/>
      <dgm:spPr/>
    </dgm:pt>
    <dgm:pt modelId="{15DAFB25-15CF-47CD-B05D-A59E0EDA5403}" type="pres">
      <dgm:prSet presAssocID="{C6DFD666-FC40-4042-936E-493DF9C5634B}" presName="composite2" presStyleCnt="0"/>
      <dgm:spPr/>
    </dgm:pt>
    <dgm:pt modelId="{B78CB24D-4458-4246-973F-DD26B50E993B}" type="pres">
      <dgm:prSet presAssocID="{C6DFD666-FC40-4042-936E-493DF9C5634B}" presName="background2" presStyleLbl="node2" presStyleIdx="1" presStyleCnt="6"/>
      <dgm:spPr/>
    </dgm:pt>
    <dgm:pt modelId="{CB7E6AC6-CBEF-4139-BDD9-1A3B961F42C2}" type="pres">
      <dgm:prSet presAssocID="{C6DFD666-FC40-4042-936E-493DF9C5634B}" presName="text2" presStyleLbl="fgAcc2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C8AE94E-01B7-45BF-9EEF-842B10AB4C01}" type="pres">
      <dgm:prSet presAssocID="{C6DFD666-FC40-4042-936E-493DF9C5634B}" presName="hierChild3" presStyleCnt="0"/>
      <dgm:spPr/>
    </dgm:pt>
    <dgm:pt modelId="{241CE1FE-CA88-4C35-A933-3682AD709052}" type="pres">
      <dgm:prSet presAssocID="{DF4BD964-94E0-40DC-B5FB-9CF8800531C7}" presName="Name17" presStyleLbl="parChTrans1D3" presStyleIdx="1" presStyleCnt="5"/>
      <dgm:spPr/>
      <dgm:t>
        <a:bodyPr/>
        <a:lstStyle/>
        <a:p>
          <a:endParaRPr lang="en-US"/>
        </a:p>
      </dgm:t>
    </dgm:pt>
    <dgm:pt modelId="{D3141EBE-F5A9-42E3-8015-990A8079EA90}" type="pres">
      <dgm:prSet presAssocID="{EDEDB895-3CC8-40A3-890B-2C2B44E880D6}" presName="hierRoot3" presStyleCnt="0"/>
      <dgm:spPr/>
    </dgm:pt>
    <dgm:pt modelId="{E5408574-1DFD-4527-8C0D-C45FF7D9531E}" type="pres">
      <dgm:prSet presAssocID="{EDEDB895-3CC8-40A3-890B-2C2B44E880D6}" presName="composite3" presStyleCnt="0"/>
      <dgm:spPr/>
    </dgm:pt>
    <dgm:pt modelId="{3C86C394-81FC-4D8B-990E-C22C71E532DC}" type="pres">
      <dgm:prSet presAssocID="{EDEDB895-3CC8-40A3-890B-2C2B44E880D6}" presName="background3" presStyleLbl="node3" presStyleIdx="1" presStyleCnt="5"/>
      <dgm:spPr/>
    </dgm:pt>
    <dgm:pt modelId="{A7803ABA-FF9A-49AF-A030-1F2917886F72}" type="pres">
      <dgm:prSet presAssocID="{EDEDB895-3CC8-40A3-890B-2C2B44E880D6}" presName="text3" presStyleLbl="fgAcc3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4293196-7003-4075-9FAD-711CF01996F0}" type="pres">
      <dgm:prSet presAssocID="{EDEDB895-3CC8-40A3-890B-2C2B44E880D6}" presName="hierChild4" presStyleCnt="0"/>
      <dgm:spPr/>
    </dgm:pt>
    <dgm:pt modelId="{58177BB3-3D58-463F-BCB2-02EE433649EC}" type="pres">
      <dgm:prSet presAssocID="{B325B448-F1D2-4F09-9F21-A1B1ED1728FB}" presName="Name17" presStyleLbl="parChTrans1D3" presStyleIdx="2" presStyleCnt="5"/>
      <dgm:spPr/>
      <dgm:t>
        <a:bodyPr/>
        <a:lstStyle/>
        <a:p>
          <a:endParaRPr lang="en-US"/>
        </a:p>
      </dgm:t>
    </dgm:pt>
    <dgm:pt modelId="{282DFD51-0F20-4BF2-8A3D-0466B86FB11F}" type="pres">
      <dgm:prSet presAssocID="{E7215237-8222-4328-900D-9F3D044E86F4}" presName="hierRoot3" presStyleCnt="0"/>
      <dgm:spPr/>
    </dgm:pt>
    <dgm:pt modelId="{B6583924-7883-419E-B02B-28C4930C5122}" type="pres">
      <dgm:prSet presAssocID="{E7215237-8222-4328-900D-9F3D044E86F4}" presName="composite3" presStyleCnt="0"/>
      <dgm:spPr/>
    </dgm:pt>
    <dgm:pt modelId="{6E69E362-007B-4E91-BBF0-5EA9CD9AF4F7}" type="pres">
      <dgm:prSet presAssocID="{E7215237-8222-4328-900D-9F3D044E86F4}" presName="background3" presStyleLbl="node3" presStyleIdx="2" presStyleCnt="5"/>
      <dgm:spPr/>
    </dgm:pt>
    <dgm:pt modelId="{D3997E1B-1D9F-486B-8614-DD63DFA4AE2F}" type="pres">
      <dgm:prSet presAssocID="{E7215237-8222-4328-900D-9F3D044E86F4}" presName="text3" presStyleLbl="fgAcc3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1A9636-E85D-4323-B36F-C99779337E9C}" type="pres">
      <dgm:prSet presAssocID="{E7215237-8222-4328-900D-9F3D044E86F4}" presName="hierChild4" presStyleCnt="0"/>
      <dgm:spPr/>
    </dgm:pt>
    <dgm:pt modelId="{FD71B964-82C8-4F13-99E9-D368DF8BB319}" type="pres">
      <dgm:prSet presAssocID="{4FC8FCA5-556D-4D7D-8CD3-2F20AD4BBD69}" presName="Name10" presStyleLbl="parChTrans1D2" presStyleIdx="2" presStyleCnt="6"/>
      <dgm:spPr/>
      <dgm:t>
        <a:bodyPr/>
        <a:lstStyle/>
        <a:p>
          <a:endParaRPr lang="en-US"/>
        </a:p>
      </dgm:t>
    </dgm:pt>
    <dgm:pt modelId="{784C0FFB-ECF0-4489-A8DA-A6E2628F9404}" type="pres">
      <dgm:prSet presAssocID="{35E11B65-5C6F-4163-82FC-7069FD213655}" presName="hierRoot2" presStyleCnt="0"/>
      <dgm:spPr/>
    </dgm:pt>
    <dgm:pt modelId="{B16A772A-53D4-49EA-8810-279D2FA91FEC}" type="pres">
      <dgm:prSet presAssocID="{35E11B65-5C6F-4163-82FC-7069FD213655}" presName="composite2" presStyleCnt="0"/>
      <dgm:spPr/>
    </dgm:pt>
    <dgm:pt modelId="{2F887797-314B-4D97-BC9D-E8DBFE21FCDE}" type="pres">
      <dgm:prSet presAssocID="{35E11B65-5C6F-4163-82FC-7069FD213655}" presName="background2" presStyleLbl="node2" presStyleIdx="2" presStyleCnt="6"/>
      <dgm:spPr/>
    </dgm:pt>
    <dgm:pt modelId="{C56AC2CB-6A2B-401F-ABD8-4B35398BEF9F}" type="pres">
      <dgm:prSet presAssocID="{35E11B65-5C6F-4163-82FC-7069FD213655}" presName="text2" presStyleLbl="fgAcc2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B7584CA-B492-485B-A4B4-241A753F3D6E}" type="pres">
      <dgm:prSet presAssocID="{35E11B65-5C6F-4163-82FC-7069FD213655}" presName="hierChild3" presStyleCnt="0"/>
      <dgm:spPr/>
    </dgm:pt>
    <dgm:pt modelId="{AEAEC7FB-8776-497E-9DFB-2309EBDE3DA4}" type="pres">
      <dgm:prSet presAssocID="{208D64F2-5590-4B70-953A-008B074B78B6}" presName="Name10" presStyleLbl="parChTrans1D2" presStyleIdx="3" presStyleCnt="6"/>
      <dgm:spPr/>
    </dgm:pt>
    <dgm:pt modelId="{42E0A0F0-F39A-43D2-9803-2B4DAE957611}" type="pres">
      <dgm:prSet presAssocID="{23414719-B79C-4C78-88FB-A98F9C934EFB}" presName="hierRoot2" presStyleCnt="0"/>
      <dgm:spPr/>
    </dgm:pt>
    <dgm:pt modelId="{D532CD6C-BEF0-410F-BEFF-D8E02A902D14}" type="pres">
      <dgm:prSet presAssocID="{23414719-B79C-4C78-88FB-A98F9C934EFB}" presName="composite2" presStyleCnt="0"/>
      <dgm:spPr/>
    </dgm:pt>
    <dgm:pt modelId="{A126B01E-40C0-4154-A160-331D7B5D9899}" type="pres">
      <dgm:prSet presAssocID="{23414719-B79C-4C78-88FB-A98F9C934EFB}" presName="background2" presStyleLbl="node2" presStyleIdx="3" presStyleCnt="6"/>
      <dgm:spPr/>
    </dgm:pt>
    <dgm:pt modelId="{2124B7D3-460D-4EBC-AD59-FBBD8B4E6017}" type="pres">
      <dgm:prSet presAssocID="{23414719-B79C-4C78-88FB-A98F9C934EFB}" presName="text2" presStyleLbl="fgAcc2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13D2C0F-863B-4FFC-A509-975FEFBEECFF}" type="pres">
      <dgm:prSet presAssocID="{23414719-B79C-4C78-88FB-A98F9C934EFB}" presName="hierChild3" presStyleCnt="0"/>
      <dgm:spPr/>
    </dgm:pt>
    <dgm:pt modelId="{DD0716F4-47A3-4D3A-A6AC-E09866755E7D}" type="pres">
      <dgm:prSet presAssocID="{99234AB0-15C3-4B21-9ED9-9B186CD64D22}" presName="Name10" presStyleLbl="parChTrans1D2" presStyleIdx="4" presStyleCnt="6"/>
      <dgm:spPr/>
      <dgm:t>
        <a:bodyPr/>
        <a:lstStyle/>
        <a:p>
          <a:endParaRPr lang="en-US"/>
        </a:p>
      </dgm:t>
    </dgm:pt>
    <dgm:pt modelId="{181BA240-FE2B-4D92-8990-8EB5950A4014}" type="pres">
      <dgm:prSet presAssocID="{B0853287-5A30-44FF-976A-DA124D479363}" presName="hierRoot2" presStyleCnt="0"/>
      <dgm:spPr/>
    </dgm:pt>
    <dgm:pt modelId="{34C084D1-FD08-40DC-B6E2-85E055F4C8B1}" type="pres">
      <dgm:prSet presAssocID="{B0853287-5A30-44FF-976A-DA124D479363}" presName="composite2" presStyleCnt="0"/>
      <dgm:spPr/>
    </dgm:pt>
    <dgm:pt modelId="{56F3DFB1-D720-4EA5-8C97-96EE3BC2B99F}" type="pres">
      <dgm:prSet presAssocID="{B0853287-5A30-44FF-976A-DA124D479363}" presName="background2" presStyleLbl="node2" presStyleIdx="4" presStyleCnt="6"/>
      <dgm:spPr/>
    </dgm:pt>
    <dgm:pt modelId="{07B3B078-0A45-4034-B7D6-849008D39E8E}" type="pres">
      <dgm:prSet presAssocID="{B0853287-5A30-44FF-976A-DA124D479363}" presName="text2" presStyleLbl="fgAcc2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0FB8AD-6631-4C53-93A0-3B479570ABD5}" type="pres">
      <dgm:prSet presAssocID="{B0853287-5A30-44FF-976A-DA124D479363}" presName="hierChild3" presStyleCnt="0"/>
      <dgm:spPr/>
    </dgm:pt>
    <dgm:pt modelId="{9444553E-73DB-4F2A-A116-33249ABEB6D9}" type="pres">
      <dgm:prSet presAssocID="{0A0C03BC-32CD-47CD-B2EC-F28155C14CE5}" presName="Name10" presStyleLbl="parChTrans1D2" presStyleIdx="5" presStyleCnt="6"/>
      <dgm:spPr/>
      <dgm:t>
        <a:bodyPr/>
        <a:lstStyle/>
        <a:p>
          <a:endParaRPr lang="en-US"/>
        </a:p>
      </dgm:t>
    </dgm:pt>
    <dgm:pt modelId="{C70CE688-7CC6-46DA-9F53-1D180D84DD5A}" type="pres">
      <dgm:prSet presAssocID="{711EBE89-F446-4219-B16D-EAD51C891147}" presName="hierRoot2" presStyleCnt="0"/>
      <dgm:spPr/>
    </dgm:pt>
    <dgm:pt modelId="{A3764EBF-85CC-4E3A-B05A-139E0C0BBD29}" type="pres">
      <dgm:prSet presAssocID="{711EBE89-F446-4219-B16D-EAD51C891147}" presName="composite2" presStyleCnt="0"/>
      <dgm:spPr/>
    </dgm:pt>
    <dgm:pt modelId="{F52E65C5-E256-4127-83F5-F13C8E2037B7}" type="pres">
      <dgm:prSet presAssocID="{711EBE89-F446-4219-B16D-EAD51C891147}" presName="background2" presStyleLbl="node2" presStyleIdx="5" presStyleCnt="6"/>
      <dgm:spPr/>
    </dgm:pt>
    <dgm:pt modelId="{EF65A63C-A209-4AD4-A25E-FC14F1537C71}" type="pres">
      <dgm:prSet presAssocID="{711EBE89-F446-4219-B16D-EAD51C891147}" presName="text2" presStyleLbl="fgAcc2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340C097-656D-491F-973A-334B51EBE56C}" type="pres">
      <dgm:prSet presAssocID="{711EBE89-F446-4219-B16D-EAD51C891147}" presName="hierChild3" presStyleCnt="0"/>
      <dgm:spPr/>
    </dgm:pt>
    <dgm:pt modelId="{454895E4-908E-43E5-B64F-A340C36DEC30}" type="pres">
      <dgm:prSet presAssocID="{0F2E4EB2-ECFE-4261-A234-1589F518659D}" presName="Name17" presStyleLbl="parChTrans1D3" presStyleIdx="3" presStyleCnt="5"/>
      <dgm:spPr/>
      <dgm:t>
        <a:bodyPr/>
        <a:lstStyle/>
        <a:p>
          <a:endParaRPr lang="en-US"/>
        </a:p>
      </dgm:t>
    </dgm:pt>
    <dgm:pt modelId="{48C455E9-4F15-4126-8918-4FC56E45685C}" type="pres">
      <dgm:prSet presAssocID="{C42C5456-CDAE-4274-9DFF-F549F371F1F4}" presName="hierRoot3" presStyleCnt="0"/>
      <dgm:spPr/>
    </dgm:pt>
    <dgm:pt modelId="{1853A6B3-D277-4058-BBD9-619690A9EEB0}" type="pres">
      <dgm:prSet presAssocID="{C42C5456-CDAE-4274-9DFF-F549F371F1F4}" presName="composite3" presStyleCnt="0"/>
      <dgm:spPr/>
    </dgm:pt>
    <dgm:pt modelId="{4DAE6386-4429-4A58-BF01-386FCA7ED92C}" type="pres">
      <dgm:prSet presAssocID="{C42C5456-CDAE-4274-9DFF-F549F371F1F4}" presName="background3" presStyleLbl="node3" presStyleIdx="3" presStyleCnt="5"/>
      <dgm:spPr/>
    </dgm:pt>
    <dgm:pt modelId="{DD263659-550F-4E0E-9EB6-DFDB7258C4D8}" type="pres">
      <dgm:prSet presAssocID="{C42C5456-CDAE-4274-9DFF-F549F371F1F4}" presName="text3" presStyleLbl="fgAcc3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579A7BC-EDBC-4866-BDC4-A78EA8715E31}" type="pres">
      <dgm:prSet presAssocID="{C42C5456-CDAE-4274-9DFF-F549F371F1F4}" presName="hierChild4" presStyleCnt="0"/>
      <dgm:spPr/>
    </dgm:pt>
    <dgm:pt modelId="{F5EBF02E-F59E-4C4C-9411-D4E20E2E44A4}" type="pres">
      <dgm:prSet presAssocID="{DE53BB4A-BB5A-48D4-8C61-58352A3C0059}" presName="Name17" presStyleLbl="parChTrans1D3" presStyleIdx="4" presStyleCnt="5"/>
      <dgm:spPr/>
      <dgm:t>
        <a:bodyPr/>
        <a:lstStyle/>
        <a:p>
          <a:endParaRPr lang="en-US"/>
        </a:p>
      </dgm:t>
    </dgm:pt>
    <dgm:pt modelId="{C32D9F40-11F6-4190-B938-C1757B75A409}" type="pres">
      <dgm:prSet presAssocID="{B143224E-966E-4B47-8226-E9B3E509C8E9}" presName="hierRoot3" presStyleCnt="0"/>
      <dgm:spPr/>
    </dgm:pt>
    <dgm:pt modelId="{82E2E9DF-A97A-4658-A2E4-BDF85B486E1E}" type="pres">
      <dgm:prSet presAssocID="{B143224E-966E-4B47-8226-E9B3E509C8E9}" presName="composite3" presStyleCnt="0"/>
      <dgm:spPr/>
    </dgm:pt>
    <dgm:pt modelId="{1C695D56-E7F3-4DE0-9142-E9BE760D223A}" type="pres">
      <dgm:prSet presAssocID="{B143224E-966E-4B47-8226-E9B3E509C8E9}" presName="background3" presStyleLbl="node3" presStyleIdx="4" presStyleCnt="5"/>
      <dgm:spPr/>
    </dgm:pt>
    <dgm:pt modelId="{7E04503A-A63A-442B-AA70-78BE98B402C9}" type="pres">
      <dgm:prSet presAssocID="{B143224E-966E-4B47-8226-E9B3E509C8E9}" presName="text3" presStyleLbl="fgAcc3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F566541-06BA-4E27-A138-E9A81DB41B0F}" type="pres">
      <dgm:prSet presAssocID="{B143224E-966E-4B47-8226-E9B3E509C8E9}" presName="hierChild4" presStyleCnt="0"/>
      <dgm:spPr/>
    </dgm:pt>
  </dgm:ptLst>
  <dgm:cxnLst>
    <dgm:cxn modelId="{F59C3243-1152-440C-B33F-DFB4B5A4D851}" srcId="{3CC849AD-D3CD-489F-9BA4-7645E90A6789}" destId="{C6DFD666-FC40-4042-936E-493DF9C5634B}" srcOrd="1" destOrd="0" parTransId="{24F91D1F-DDC6-461E-8818-AA6BAD9D2244}" sibTransId="{EFB2086A-0094-41C5-B613-6EE3F9285D75}"/>
    <dgm:cxn modelId="{F6A4A596-76E6-4CF5-9858-EDAC0328020A}" type="presOf" srcId="{C6DFD666-FC40-4042-936E-493DF9C5634B}" destId="{CB7E6AC6-CBEF-4139-BDD9-1A3B961F42C2}" srcOrd="0" destOrd="0" presId="urn:microsoft.com/office/officeart/2005/8/layout/hierarchy1"/>
    <dgm:cxn modelId="{473C20BD-FA02-4E61-BD0E-6B940A864F91}" type="presOf" srcId="{E81C3EB6-CF20-4409-9875-437135537A9D}" destId="{2DD1E704-E8D3-4A40-A724-B619132A40F6}" srcOrd="0" destOrd="0" presId="urn:microsoft.com/office/officeart/2005/8/layout/hierarchy1"/>
    <dgm:cxn modelId="{7CA33558-79FE-46EC-B562-8656091B65EE}" type="presOf" srcId="{DE53BB4A-BB5A-48D4-8C61-58352A3C0059}" destId="{F5EBF02E-F59E-4C4C-9411-D4E20E2E44A4}" srcOrd="0" destOrd="0" presId="urn:microsoft.com/office/officeart/2005/8/layout/hierarchy1"/>
    <dgm:cxn modelId="{8AFAAE82-D29D-4A78-B8D3-BDE210957F1C}" type="presOf" srcId="{4FC8FCA5-556D-4D7D-8CD3-2F20AD4BBD69}" destId="{FD71B964-82C8-4F13-99E9-D368DF8BB319}" srcOrd="0" destOrd="0" presId="urn:microsoft.com/office/officeart/2005/8/layout/hierarchy1"/>
    <dgm:cxn modelId="{7BC8087C-2515-4F99-97A0-61125B64CBF5}" type="presOf" srcId="{E7215237-8222-4328-900D-9F3D044E86F4}" destId="{D3997E1B-1D9F-486B-8614-DD63DFA4AE2F}" srcOrd="0" destOrd="0" presId="urn:microsoft.com/office/officeart/2005/8/layout/hierarchy1"/>
    <dgm:cxn modelId="{806CE2E2-77D8-41B8-861A-4C70AA7FB00E}" type="presOf" srcId="{99234AB0-15C3-4B21-9ED9-9B186CD64D22}" destId="{DD0716F4-47A3-4D3A-A6AC-E09866755E7D}" srcOrd="0" destOrd="0" presId="urn:microsoft.com/office/officeart/2005/8/layout/hierarchy1"/>
    <dgm:cxn modelId="{4F4A0872-6FF1-4693-81F7-F392FDB85452}" srcId="{711EBE89-F446-4219-B16D-EAD51C891147}" destId="{C42C5456-CDAE-4274-9DFF-F549F371F1F4}" srcOrd="0" destOrd="0" parTransId="{0F2E4EB2-ECFE-4261-A234-1589F518659D}" sibTransId="{08185E0D-C86B-47A4-81E7-4659A0E8F50B}"/>
    <dgm:cxn modelId="{BF26BB98-2CE2-4991-8F4E-2EC698D149A2}" type="presOf" srcId="{0A0C03BC-32CD-47CD-B2EC-F28155C14CE5}" destId="{9444553E-73DB-4F2A-A116-33249ABEB6D9}" srcOrd="0" destOrd="0" presId="urn:microsoft.com/office/officeart/2005/8/layout/hierarchy1"/>
    <dgm:cxn modelId="{D540C778-A764-433C-9468-4BCB8ADCF9EF}" type="presOf" srcId="{24F91D1F-DDC6-461E-8818-AA6BAD9D2244}" destId="{C622D19A-2E26-4EDF-AE49-E1948D84BA91}" srcOrd="0" destOrd="0" presId="urn:microsoft.com/office/officeart/2005/8/layout/hierarchy1"/>
    <dgm:cxn modelId="{5066DA9E-1020-4452-A472-4B7426CD4515}" type="presOf" srcId="{3CC849AD-D3CD-489F-9BA4-7645E90A6789}" destId="{D38990DD-07E8-49EC-A4F8-4E3CF3EEA219}" srcOrd="0" destOrd="0" presId="urn:microsoft.com/office/officeart/2005/8/layout/hierarchy1"/>
    <dgm:cxn modelId="{EC1BBEED-9B77-42AB-92E1-93FB4CE6F823}" type="presOf" srcId="{B143224E-966E-4B47-8226-E9B3E509C8E9}" destId="{7E04503A-A63A-442B-AA70-78BE98B402C9}" srcOrd="0" destOrd="0" presId="urn:microsoft.com/office/officeart/2005/8/layout/hierarchy1"/>
    <dgm:cxn modelId="{DB7A4FAC-DDE9-4B57-88F5-5D51EB5ACDD7}" type="presOf" srcId="{DF4BD964-94E0-40DC-B5FB-9CF8800531C7}" destId="{241CE1FE-CA88-4C35-A933-3682AD709052}" srcOrd="0" destOrd="0" presId="urn:microsoft.com/office/officeart/2005/8/layout/hierarchy1"/>
    <dgm:cxn modelId="{C5177854-DA28-4D03-9EE1-87DF497C77B1}" srcId="{3CC849AD-D3CD-489F-9BA4-7645E90A6789}" destId="{711EBE89-F446-4219-B16D-EAD51C891147}" srcOrd="5" destOrd="0" parTransId="{0A0C03BC-32CD-47CD-B2EC-F28155C14CE5}" sibTransId="{4DDCBFA5-C586-46E6-9E8E-2892DA39B7AA}"/>
    <dgm:cxn modelId="{268CEB19-751B-4767-AA8B-26F48748D8E3}" srcId="{3CC849AD-D3CD-489F-9BA4-7645E90A6789}" destId="{23414719-B79C-4C78-88FB-A98F9C934EFB}" srcOrd="3" destOrd="0" parTransId="{208D64F2-5590-4B70-953A-008B074B78B6}" sibTransId="{211163AD-F269-4BD6-879A-A0B511627FA2}"/>
    <dgm:cxn modelId="{FB7376F8-61D0-447D-8F96-EE05BACBBB5B}" type="presOf" srcId="{711EBE89-F446-4219-B16D-EAD51C891147}" destId="{EF65A63C-A209-4AD4-A25E-FC14F1537C71}" srcOrd="0" destOrd="0" presId="urn:microsoft.com/office/officeart/2005/8/layout/hierarchy1"/>
    <dgm:cxn modelId="{523841C8-24F9-4DB1-ABE3-37FFF9BAEAEF}" srcId="{711EBE89-F446-4219-B16D-EAD51C891147}" destId="{B143224E-966E-4B47-8226-E9B3E509C8E9}" srcOrd="1" destOrd="0" parTransId="{DE53BB4A-BB5A-48D4-8C61-58352A3C0059}" sibTransId="{B06A60D3-CFE2-4808-862A-1973249D9BC1}"/>
    <dgm:cxn modelId="{79700219-3EAA-487A-AB43-BF7B6B0244CC}" srcId="{3CC849AD-D3CD-489F-9BA4-7645E90A6789}" destId="{B0853287-5A30-44FF-976A-DA124D479363}" srcOrd="4" destOrd="0" parTransId="{99234AB0-15C3-4B21-9ED9-9B186CD64D22}" sibTransId="{7EF816FC-5988-4DA5-9C13-C0DA2CA3F0CD}"/>
    <dgm:cxn modelId="{FA3A7421-CC6F-4F31-89AD-173D38CE7030}" srcId="{3CC849AD-D3CD-489F-9BA4-7645E90A6789}" destId="{35E11B65-5C6F-4163-82FC-7069FD213655}" srcOrd="2" destOrd="0" parTransId="{4FC8FCA5-556D-4D7D-8CD3-2F20AD4BBD69}" sibTransId="{8C29076F-5FEE-4F77-BF5C-E0EC0923914F}"/>
    <dgm:cxn modelId="{8D3911FE-2F61-418E-BEEC-86C9949FDDD6}" srcId="{C6DFD666-FC40-4042-936E-493DF9C5634B}" destId="{E7215237-8222-4328-900D-9F3D044E86F4}" srcOrd="1" destOrd="0" parTransId="{B325B448-F1D2-4F09-9F21-A1B1ED1728FB}" sibTransId="{5728E73B-B949-4915-9510-03C70FAC1E11}"/>
    <dgm:cxn modelId="{4BAD572B-B30A-4FDC-B67C-2F684F52CD40}" type="presOf" srcId="{5D14C81F-E21E-4F21-9B8A-4D0406760C57}" destId="{3F250EEA-4563-4A22-B52F-AEA466B5E575}" srcOrd="0" destOrd="0" presId="urn:microsoft.com/office/officeart/2005/8/layout/hierarchy1"/>
    <dgm:cxn modelId="{F8CF0114-C0B6-4E45-B639-73C7C9DB976B}" type="presOf" srcId="{0F2E4EB2-ECFE-4261-A234-1589F518659D}" destId="{454895E4-908E-43E5-B64F-A340C36DEC30}" srcOrd="0" destOrd="0" presId="urn:microsoft.com/office/officeart/2005/8/layout/hierarchy1"/>
    <dgm:cxn modelId="{C4DD149F-5BE9-4D85-8A93-3EF3812EC745}" type="presOf" srcId="{B0853287-5A30-44FF-976A-DA124D479363}" destId="{07B3B078-0A45-4034-B7D6-849008D39E8E}" srcOrd="0" destOrd="0" presId="urn:microsoft.com/office/officeart/2005/8/layout/hierarchy1"/>
    <dgm:cxn modelId="{9AAE1A93-49E4-4917-983B-436DDB9DE510}" type="presOf" srcId="{208D64F2-5590-4B70-953A-008B074B78B6}" destId="{AEAEC7FB-8776-497E-9DFB-2309EBDE3DA4}" srcOrd="0" destOrd="0" presId="urn:microsoft.com/office/officeart/2005/8/layout/hierarchy1"/>
    <dgm:cxn modelId="{FF2F3EB2-A00F-4030-BF42-FFF5F08F4B0F}" type="presOf" srcId="{E64F2129-A3D5-4E35-881E-A9DB40361833}" destId="{2D4EE5F7-622B-4F79-B615-DE9CE932C018}" srcOrd="0" destOrd="0" presId="urn:microsoft.com/office/officeart/2005/8/layout/hierarchy1"/>
    <dgm:cxn modelId="{2AA0A49B-55AF-439E-BBB8-D8312E51DAF2}" type="presOf" srcId="{B325B448-F1D2-4F09-9F21-A1B1ED1728FB}" destId="{58177BB3-3D58-463F-BCB2-02EE433649EC}" srcOrd="0" destOrd="0" presId="urn:microsoft.com/office/officeart/2005/8/layout/hierarchy1"/>
    <dgm:cxn modelId="{A0D1A00C-23FE-4979-A43B-1555C5B00381}" type="presOf" srcId="{C42C5456-CDAE-4274-9DFF-F549F371F1F4}" destId="{DD263659-550F-4E0E-9EB6-DFDB7258C4D8}" srcOrd="0" destOrd="0" presId="urn:microsoft.com/office/officeart/2005/8/layout/hierarchy1"/>
    <dgm:cxn modelId="{DCA1CF5B-C706-4673-8B0B-7309E8743E5E}" type="presOf" srcId="{C0FC87B8-A4DF-4591-A52E-082A93210024}" destId="{F42DA848-0245-48B2-A4C1-2898A23790F5}" srcOrd="0" destOrd="0" presId="urn:microsoft.com/office/officeart/2005/8/layout/hierarchy1"/>
    <dgm:cxn modelId="{8F3EDDC1-9FCB-43D4-800F-6769096FBD54}" srcId="{E81C3EB6-CF20-4409-9875-437135537A9D}" destId="{E8A1930C-6F1A-4D76-B2E5-B877E90E82BB}" srcOrd="0" destOrd="0" parTransId="{E64F2129-A3D5-4E35-881E-A9DB40361833}" sibTransId="{EBECC58E-2BA4-438B-A7A0-93982C69E2A3}"/>
    <dgm:cxn modelId="{E60836AD-AB7E-4D63-8FFE-AEFA7F159E1C}" type="presOf" srcId="{35E11B65-5C6F-4163-82FC-7069FD213655}" destId="{C56AC2CB-6A2B-401F-ABD8-4B35398BEF9F}" srcOrd="0" destOrd="0" presId="urn:microsoft.com/office/officeart/2005/8/layout/hierarchy1"/>
    <dgm:cxn modelId="{B0189CA7-B624-49B0-97CD-4B09D02780B3}" srcId="{C6DFD666-FC40-4042-936E-493DF9C5634B}" destId="{EDEDB895-3CC8-40A3-890B-2C2B44E880D6}" srcOrd="0" destOrd="0" parTransId="{DF4BD964-94E0-40DC-B5FB-9CF8800531C7}" sibTransId="{95F50E20-8744-4CD5-9D5C-A695699331F0}"/>
    <dgm:cxn modelId="{C662B781-6951-4754-9DCE-977D0ED0E16F}" type="presOf" srcId="{23414719-B79C-4C78-88FB-A98F9C934EFB}" destId="{2124B7D3-460D-4EBC-AD59-FBBD8B4E6017}" srcOrd="0" destOrd="0" presId="urn:microsoft.com/office/officeart/2005/8/layout/hierarchy1"/>
    <dgm:cxn modelId="{AA6F19E9-0657-4AF4-BF09-DBF12620B383}" srcId="{3CC849AD-D3CD-489F-9BA4-7645E90A6789}" destId="{E81C3EB6-CF20-4409-9875-437135537A9D}" srcOrd="0" destOrd="0" parTransId="{C0FC87B8-A4DF-4591-A52E-082A93210024}" sibTransId="{C8ADEF0D-4F71-4BD1-9F45-298B708960C4}"/>
    <dgm:cxn modelId="{7C3B10E0-C41E-4291-B351-251DF93019B9}" type="presOf" srcId="{E8A1930C-6F1A-4D76-B2E5-B877E90E82BB}" destId="{B682B719-6D36-4830-ABE1-E34FEF8BD07F}" srcOrd="0" destOrd="0" presId="urn:microsoft.com/office/officeart/2005/8/layout/hierarchy1"/>
    <dgm:cxn modelId="{6544F9CB-144E-4D69-851A-A7A1D687DE8F}" srcId="{5D14C81F-E21E-4F21-9B8A-4D0406760C57}" destId="{3CC849AD-D3CD-489F-9BA4-7645E90A6789}" srcOrd="0" destOrd="0" parTransId="{460E1D68-43D2-47D0-A9B2-8F40BBD33F88}" sibTransId="{75457DDB-A4D4-4AFB-8774-7657A1A2844C}"/>
    <dgm:cxn modelId="{E1736823-1AA8-4EAD-BA6D-1B0ABF78D176}" type="presOf" srcId="{EDEDB895-3CC8-40A3-890B-2C2B44E880D6}" destId="{A7803ABA-FF9A-49AF-A030-1F2917886F72}" srcOrd="0" destOrd="0" presId="urn:microsoft.com/office/officeart/2005/8/layout/hierarchy1"/>
    <dgm:cxn modelId="{C85242C0-5DDF-4045-B654-123DC92FA0D9}" type="presParOf" srcId="{3F250EEA-4563-4A22-B52F-AEA466B5E575}" destId="{795D8088-A96A-47BA-B746-BE498EC47538}" srcOrd="0" destOrd="0" presId="urn:microsoft.com/office/officeart/2005/8/layout/hierarchy1"/>
    <dgm:cxn modelId="{607F070F-7968-4F60-8984-7022603F16D2}" type="presParOf" srcId="{795D8088-A96A-47BA-B746-BE498EC47538}" destId="{4A76C50F-C5D8-4929-A345-3A5E77E5F651}" srcOrd="0" destOrd="0" presId="urn:microsoft.com/office/officeart/2005/8/layout/hierarchy1"/>
    <dgm:cxn modelId="{554E2E25-2B97-48A9-9FC4-F70682F1F7F7}" type="presParOf" srcId="{4A76C50F-C5D8-4929-A345-3A5E77E5F651}" destId="{79C24032-3220-495B-8871-F37A93C73607}" srcOrd="0" destOrd="0" presId="urn:microsoft.com/office/officeart/2005/8/layout/hierarchy1"/>
    <dgm:cxn modelId="{155B293E-76DF-41EC-A180-7476C3BD605A}" type="presParOf" srcId="{4A76C50F-C5D8-4929-A345-3A5E77E5F651}" destId="{D38990DD-07E8-49EC-A4F8-4E3CF3EEA219}" srcOrd="1" destOrd="0" presId="urn:microsoft.com/office/officeart/2005/8/layout/hierarchy1"/>
    <dgm:cxn modelId="{2521138E-4CB4-44C7-8043-B323B1E6E481}" type="presParOf" srcId="{795D8088-A96A-47BA-B746-BE498EC47538}" destId="{714B6AE6-3888-49B5-BB23-2AF940504912}" srcOrd="1" destOrd="0" presId="urn:microsoft.com/office/officeart/2005/8/layout/hierarchy1"/>
    <dgm:cxn modelId="{D8B4EDAA-1405-4FA7-B2C8-A99FDFE2FC38}" type="presParOf" srcId="{714B6AE6-3888-49B5-BB23-2AF940504912}" destId="{F42DA848-0245-48B2-A4C1-2898A23790F5}" srcOrd="0" destOrd="0" presId="urn:microsoft.com/office/officeart/2005/8/layout/hierarchy1"/>
    <dgm:cxn modelId="{82CCD140-80E6-47DA-B870-5CF4CC99ACD9}" type="presParOf" srcId="{714B6AE6-3888-49B5-BB23-2AF940504912}" destId="{490868BC-740A-47DB-A667-83DEEF986506}" srcOrd="1" destOrd="0" presId="urn:microsoft.com/office/officeart/2005/8/layout/hierarchy1"/>
    <dgm:cxn modelId="{A5667254-C529-44AF-9B55-4A5080FF0B3D}" type="presParOf" srcId="{490868BC-740A-47DB-A667-83DEEF986506}" destId="{23A65186-EBB2-46DA-AB6F-9E90D71BDD98}" srcOrd="0" destOrd="0" presId="urn:microsoft.com/office/officeart/2005/8/layout/hierarchy1"/>
    <dgm:cxn modelId="{03BC70EA-3A12-4C90-8791-6C74711CD91B}" type="presParOf" srcId="{23A65186-EBB2-46DA-AB6F-9E90D71BDD98}" destId="{625D47FF-9DCC-4D05-BF3B-D1761DBE8042}" srcOrd="0" destOrd="0" presId="urn:microsoft.com/office/officeart/2005/8/layout/hierarchy1"/>
    <dgm:cxn modelId="{31C93393-E3C2-483C-9FBD-D67E9B04FC6B}" type="presParOf" srcId="{23A65186-EBB2-46DA-AB6F-9E90D71BDD98}" destId="{2DD1E704-E8D3-4A40-A724-B619132A40F6}" srcOrd="1" destOrd="0" presId="urn:microsoft.com/office/officeart/2005/8/layout/hierarchy1"/>
    <dgm:cxn modelId="{80852C45-3D85-47FD-AC66-2D30CB80593F}" type="presParOf" srcId="{490868BC-740A-47DB-A667-83DEEF986506}" destId="{BE32DA82-095F-407C-BFE6-4B17845BEA14}" srcOrd="1" destOrd="0" presId="urn:microsoft.com/office/officeart/2005/8/layout/hierarchy1"/>
    <dgm:cxn modelId="{2A084C42-EA0E-4B0E-A3BE-E4E61B82232E}" type="presParOf" srcId="{BE32DA82-095F-407C-BFE6-4B17845BEA14}" destId="{2D4EE5F7-622B-4F79-B615-DE9CE932C018}" srcOrd="0" destOrd="0" presId="urn:microsoft.com/office/officeart/2005/8/layout/hierarchy1"/>
    <dgm:cxn modelId="{6EC3C328-42E7-4B4F-84FF-6EC521ABBF52}" type="presParOf" srcId="{BE32DA82-095F-407C-BFE6-4B17845BEA14}" destId="{6E7214C2-8CC1-44FA-99FD-33D1B3480955}" srcOrd="1" destOrd="0" presId="urn:microsoft.com/office/officeart/2005/8/layout/hierarchy1"/>
    <dgm:cxn modelId="{CDD94FEE-B8F9-43EF-A216-FB6A4DE26DEA}" type="presParOf" srcId="{6E7214C2-8CC1-44FA-99FD-33D1B3480955}" destId="{E71FCD7C-E847-4752-A801-9361F2FB5D09}" srcOrd="0" destOrd="0" presId="urn:microsoft.com/office/officeart/2005/8/layout/hierarchy1"/>
    <dgm:cxn modelId="{00FD25EF-D42E-45F0-BAC7-71EAC04BFB3F}" type="presParOf" srcId="{E71FCD7C-E847-4752-A801-9361F2FB5D09}" destId="{2265AEF5-22EB-4EE7-B531-FC55321812B3}" srcOrd="0" destOrd="0" presId="urn:microsoft.com/office/officeart/2005/8/layout/hierarchy1"/>
    <dgm:cxn modelId="{CE5526B6-0FE5-495E-93A9-DEABB0110633}" type="presParOf" srcId="{E71FCD7C-E847-4752-A801-9361F2FB5D09}" destId="{B682B719-6D36-4830-ABE1-E34FEF8BD07F}" srcOrd="1" destOrd="0" presId="urn:microsoft.com/office/officeart/2005/8/layout/hierarchy1"/>
    <dgm:cxn modelId="{A9AC99FA-4419-4C82-A29F-CD9552285E4B}" type="presParOf" srcId="{6E7214C2-8CC1-44FA-99FD-33D1B3480955}" destId="{CC08710E-3FB3-4374-B8D8-29E6D67336F9}" srcOrd="1" destOrd="0" presId="urn:microsoft.com/office/officeart/2005/8/layout/hierarchy1"/>
    <dgm:cxn modelId="{CA677AD4-EE31-430A-8760-AC9E17ECF34C}" type="presParOf" srcId="{714B6AE6-3888-49B5-BB23-2AF940504912}" destId="{C622D19A-2E26-4EDF-AE49-E1948D84BA91}" srcOrd="2" destOrd="0" presId="urn:microsoft.com/office/officeart/2005/8/layout/hierarchy1"/>
    <dgm:cxn modelId="{474696AD-D433-43B2-B222-9384FD240E16}" type="presParOf" srcId="{714B6AE6-3888-49B5-BB23-2AF940504912}" destId="{7CCF8F23-5D27-4007-9394-7255C42C3CC1}" srcOrd="3" destOrd="0" presId="urn:microsoft.com/office/officeart/2005/8/layout/hierarchy1"/>
    <dgm:cxn modelId="{6D564C66-371C-44FD-BF14-2F7E3CEE5468}" type="presParOf" srcId="{7CCF8F23-5D27-4007-9394-7255C42C3CC1}" destId="{15DAFB25-15CF-47CD-B05D-A59E0EDA5403}" srcOrd="0" destOrd="0" presId="urn:microsoft.com/office/officeart/2005/8/layout/hierarchy1"/>
    <dgm:cxn modelId="{3BFE8DAF-27DD-43EA-87F7-CC86311F9E4A}" type="presParOf" srcId="{15DAFB25-15CF-47CD-B05D-A59E0EDA5403}" destId="{B78CB24D-4458-4246-973F-DD26B50E993B}" srcOrd="0" destOrd="0" presId="urn:microsoft.com/office/officeart/2005/8/layout/hierarchy1"/>
    <dgm:cxn modelId="{1F561468-5CD0-4122-AC32-8DF91F6F396D}" type="presParOf" srcId="{15DAFB25-15CF-47CD-B05D-A59E0EDA5403}" destId="{CB7E6AC6-CBEF-4139-BDD9-1A3B961F42C2}" srcOrd="1" destOrd="0" presId="urn:microsoft.com/office/officeart/2005/8/layout/hierarchy1"/>
    <dgm:cxn modelId="{06E628D8-E273-4D9A-84AC-4CC2A6B889E5}" type="presParOf" srcId="{7CCF8F23-5D27-4007-9394-7255C42C3CC1}" destId="{DC8AE94E-01B7-45BF-9EEF-842B10AB4C01}" srcOrd="1" destOrd="0" presId="urn:microsoft.com/office/officeart/2005/8/layout/hierarchy1"/>
    <dgm:cxn modelId="{49DDB9A6-E240-479C-B7BD-E5E160EBA752}" type="presParOf" srcId="{DC8AE94E-01B7-45BF-9EEF-842B10AB4C01}" destId="{241CE1FE-CA88-4C35-A933-3682AD709052}" srcOrd="0" destOrd="0" presId="urn:microsoft.com/office/officeart/2005/8/layout/hierarchy1"/>
    <dgm:cxn modelId="{B920EC48-8BE0-437A-ADED-B13D9E211BC0}" type="presParOf" srcId="{DC8AE94E-01B7-45BF-9EEF-842B10AB4C01}" destId="{D3141EBE-F5A9-42E3-8015-990A8079EA90}" srcOrd="1" destOrd="0" presId="urn:microsoft.com/office/officeart/2005/8/layout/hierarchy1"/>
    <dgm:cxn modelId="{097F4945-66C6-44BB-89DB-9C4F76D0EB5F}" type="presParOf" srcId="{D3141EBE-F5A9-42E3-8015-990A8079EA90}" destId="{E5408574-1DFD-4527-8C0D-C45FF7D9531E}" srcOrd="0" destOrd="0" presId="urn:microsoft.com/office/officeart/2005/8/layout/hierarchy1"/>
    <dgm:cxn modelId="{4F79609E-1B07-48CD-BD69-CC1D7447B576}" type="presParOf" srcId="{E5408574-1DFD-4527-8C0D-C45FF7D9531E}" destId="{3C86C394-81FC-4D8B-990E-C22C71E532DC}" srcOrd="0" destOrd="0" presId="urn:microsoft.com/office/officeart/2005/8/layout/hierarchy1"/>
    <dgm:cxn modelId="{7851DFB3-FC7D-4172-A9AC-8573C45C2D69}" type="presParOf" srcId="{E5408574-1DFD-4527-8C0D-C45FF7D9531E}" destId="{A7803ABA-FF9A-49AF-A030-1F2917886F72}" srcOrd="1" destOrd="0" presId="urn:microsoft.com/office/officeart/2005/8/layout/hierarchy1"/>
    <dgm:cxn modelId="{EC808AA0-F76B-4C87-8E4C-BAF00A8D18C1}" type="presParOf" srcId="{D3141EBE-F5A9-42E3-8015-990A8079EA90}" destId="{34293196-7003-4075-9FAD-711CF01996F0}" srcOrd="1" destOrd="0" presId="urn:microsoft.com/office/officeart/2005/8/layout/hierarchy1"/>
    <dgm:cxn modelId="{61F0A13E-1465-4912-94F1-FB411AF899C0}" type="presParOf" srcId="{DC8AE94E-01B7-45BF-9EEF-842B10AB4C01}" destId="{58177BB3-3D58-463F-BCB2-02EE433649EC}" srcOrd="2" destOrd="0" presId="urn:microsoft.com/office/officeart/2005/8/layout/hierarchy1"/>
    <dgm:cxn modelId="{599A762F-6C97-4A26-B9BC-6829892EF27F}" type="presParOf" srcId="{DC8AE94E-01B7-45BF-9EEF-842B10AB4C01}" destId="{282DFD51-0F20-4BF2-8A3D-0466B86FB11F}" srcOrd="3" destOrd="0" presId="urn:microsoft.com/office/officeart/2005/8/layout/hierarchy1"/>
    <dgm:cxn modelId="{FF92A5BE-C22B-45D4-8116-78F1028E0414}" type="presParOf" srcId="{282DFD51-0F20-4BF2-8A3D-0466B86FB11F}" destId="{B6583924-7883-419E-B02B-28C4930C5122}" srcOrd="0" destOrd="0" presId="urn:microsoft.com/office/officeart/2005/8/layout/hierarchy1"/>
    <dgm:cxn modelId="{4142938A-F41B-42DA-9733-B6D799FF9C2D}" type="presParOf" srcId="{B6583924-7883-419E-B02B-28C4930C5122}" destId="{6E69E362-007B-4E91-BBF0-5EA9CD9AF4F7}" srcOrd="0" destOrd="0" presId="urn:microsoft.com/office/officeart/2005/8/layout/hierarchy1"/>
    <dgm:cxn modelId="{82A7DC49-5FB2-4661-9FA8-29EE66E31E3C}" type="presParOf" srcId="{B6583924-7883-419E-B02B-28C4930C5122}" destId="{D3997E1B-1D9F-486B-8614-DD63DFA4AE2F}" srcOrd="1" destOrd="0" presId="urn:microsoft.com/office/officeart/2005/8/layout/hierarchy1"/>
    <dgm:cxn modelId="{80C4E0EA-5C2E-440B-B6B0-519101A7C96B}" type="presParOf" srcId="{282DFD51-0F20-4BF2-8A3D-0466B86FB11F}" destId="{3B1A9636-E85D-4323-B36F-C99779337E9C}" srcOrd="1" destOrd="0" presId="urn:microsoft.com/office/officeart/2005/8/layout/hierarchy1"/>
    <dgm:cxn modelId="{D7C4DCD0-62E1-496A-A465-65DB57811FD8}" type="presParOf" srcId="{714B6AE6-3888-49B5-BB23-2AF940504912}" destId="{FD71B964-82C8-4F13-99E9-D368DF8BB319}" srcOrd="4" destOrd="0" presId="urn:microsoft.com/office/officeart/2005/8/layout/hierarchy1"/>
    <dgm:cxn modelId="{B5D6A87C-1ADF-4373-8527-C4C1E70D5C9D}" type="presParOf" srcId="{714B6AE6-3888-49B5-BB23-2AF940504912}" destId="{784C0FFB-ECF0-4489-A8DA-A6E2628F9404}" srcOrd="5" destOrd="0" presId="urn:microsoft.com/office/officeart/2005/8/layout/hierarchy1"/>
    <dgm:cxn modelId="{D097FE02-8EE8-4549-BE21-24C1FAE43CE4}" type="presParOf" srcId="{784C0FFB-ECF0-4489-A8DA-A6E2628F9404}" destId="{B16A772A-53D4-49EA-8810-279D2FA91FEC}" srcOrd="0" destOrd="0" presId="urn:microsoft.com/office/officeart/2005/8/layout/hierarchy1"/>
    <dgm:cxn modelId="{76D4BF63-E316-4AAF-AD53-962F69F98EA6}" type="presParOf" srcId="{B16A772A-53D4-49EA-8810-279D2FA91FEC}" destId="{2F887797-314B-4D97-BC9D-E8DBFE21FCDE}" srcOrd="0" destOrd="0" presId="urn:microsoft.com/office/officeart/2005/8/layout/hierarchy1"/>
    <dgm:cxn modelId="{F9E80BBC-47C4-4886-8E91-5E2936D442C6}" type="presParOf" srcId="{B16A772A-53D4-49EA-8810-279D2FA91FEC}" destId="{C56AC2CB-6A2B-401F-ABD8-4B35398BEF9F}" srcOrd="1" destOrd="0" presId="urn:microsoft.com/office/officeart/2005/8/layout/hierarchy1"/>
    <dgm:cxn modelId="{CB41280C-2B8B-40F9-A063-37572A725538}" type="presParOf" srcId="{784C0FFB-ECF0-4489-A8DA-A6E2628F9404}" destId="{2B7584CA-B492-485B-A4B4-241A753F3D6E}" srcOrd="1" destOrd="0" presId="urn:microsoft.com/office/officeart/2005/8/layout/hierarchy1"/>
    <dgm:cxn modelId="{1B8A9285-E52B-473A-A794-CBC2F516AD5F}" type="presParOf" srcId="{714B6AE6-3888-49B5-BB23-2AF940504912}" destId="{AEAEC7FB-8776-497E-9DFB-2309EBDE3DA4}" srcOrd="6" destOrd="0" presId="urn:microsoft.com/office/officeart/2005/8/layout/hierarchy1"/>
    <dgm:cxn modelId="{19A52030-F6F4-4D79-9AEA-0A75BBA105C5}" type="presParOf" srcId="{714B6AE6-3888-49B5-BB23-2AF940504912}" destId="{42E0A0F0-F39A-43D2-9803-2B4DAE957611}" srcOrd="7" destOrd="0" presId="urn:microsoft.com/office/officeart/2005/8/layout/hierarchy1"/>
    <dgm:cxn modelId="{E75AFA01-B05A-4323-8B58-2977655745AE}" type="presParOf" srcId="{42E0A0F0-F39A-43D2-9803-2B4DAE957611}" destId="{D532CD6C-BEF0-410F-BEFF-D8E02A902D14}" srcOrd="0" destOrd="0" presId="urn:microsoft.com/office/officeart/2005/8/layout/hierarchy1"/>
    <dgm:cxn modelId="{DFB1BB62-018E-46EA-BD4D-75BEB0ED616F}" type="presParOf" srcId="{D532CD6C-BEF0-410F-BEFF-D8E02A902D14}" destId="{A126B01E-40C0-4154-A160-331D7B5D9899}" srcOrd="0" destOrd="0" presId="urn:microsoft.com/office/officeart/2005/8/layout/hierarchy1"/>
    <dgm:cxn modelId="{6CA7C2E4-A27C-40D3-BC96-9DAC38E464B7}" type="presParOf" srcId="{D532CD6C-BEF0-410F-BEFF-D8E02A902D14}" destId="{2124B7D3-460D-4EBC-AD59-FBBD8B4E6017}" srcOrd="1" destOrd="0" presId="urn:microsoft.com/office/officeart/2005/8/layout/hierarchy1"/>
    <dgm:cxn modelId="{FB4F96C3-9AD4-49F1-BB61-43C8136E745B}" type="presParOf" srcId="{42E0A0F0-F39A-43D2-9803-2B4DAE957611}" destId="{C13D2C0F-863B-4FFC-A509-975FEFBEECFF}" srcOrd="1" destOrd="0" presId="urn:microsoft.com/office/officeart/2005/8/layout/hierarchy1"/>
    <dgm:cxn modelId="{D96DB787-FF61-4519-BA36-30108FE23D65}" type="presParOf" srcId="{714B6AE6-3888-49B5-BB23-2AF940504912}" destId="{DD0716F4-47A3-4D3A-A6AC-E09866755E7D}" srcOrd="8" destOrd="0" presId="urn:microsoft.com/office/officeart/2005/8/layout/hierarchy1"/>
    <dgm:cxn modelId="{883D2E53-AC20-4A4B-9BB0-22007131C8E6}" type="presParOf" srcId="{714B6AE6-3888-49B5-BB23-2AF940504912}" destId="{181BA240-FE2B-4D92-8990-8EB5950A4014}" srcOrd="9" destOrd="0" presId="urn:microsoft.com/office/officeart/2005/8/layout/hierarchy1"/>
    <dgm:cxn modelId="{5904F539-C616-4D21-B47E-CA8EF0F26C36}" type="presParOf" srcId="{181BA240-FE2B-4D92-8990-8EB5950A4014}" destId="{34C084D1-FD08-40DC-B6E2-85E055F4C8B1}" srcOrd="0" destOrd="0" presId="urn:microsoft.com/office/officeart/2005/8/layout/hierarchy1"/>
    <dgm:cxn modelId="{131F6EB7-8BDB-49EB-8393-CA3E15C1C8A3}" type="presParOf" srcId="{34C084D1-FD08-40DC-B6E2-85E055F4C8B1}" destId="{56F3DFB1-D720-4EA5-8C97-96EE3BC2B99F}" srcOrd="0" destOrd="0" presId="urn:microsoft.com/office/officeart/2005/8/layout/hierarchy1"/>
    <dgm:cxn modelId="{8CDA51A2-D813-46B1-BAA0-AA6C7CBA0B97}" type="presParOf" srcId="{34C084D1-FD08-40DC-B6E2-85E055F4C8B1}" destId="{07B3B078-0A45-4034-B7D6-849008D39E8E}" srcOrd="1" destOrd="0" presId="urn:microsoft.com/office/officeart/2005/8/layout/hierarchy1"/>
    <dgm:cxn modelId="{1BD34CAE-644C-4825-A4A6-CC3C387A0CF5}" type="presParOf" srcId="{181BA240-FE2B-4D92-8990-8EB5950A4014}" destId="{AE0FB8AD-6631-4C53-93A0-3B479570ABD5}" srcOrd="1" destOrd="0" presId="urn:microsoft.com/office/officeart/2005/8/layout/hierarchy1"/>
    <dgm:cxn modelId="{2710A5B1-26E4-4A79-86AF-37180188FD8B}" type="presParOf" srcId="{714B6AE6-3888-49B5-BB23-2AF940504912}" destId="{9444553E-73DB-4F2A-A116-33249ABEB6D9}" srcOrd="10" destOrd="0" presId="urn:microsoft.com/office/officeart/2005/8/layout/hierarchy1"/>
    <dgm:cxn modelId="{20632B34-4D52-43C7-8354-581210539E0B}" type="presParOf" srcId="{714B6AE6-3888-49B5-BB23-2AF940504912}" destId="{C70CE688-7CC6-46DA-9F53-1D180D84DD5A}" srcOrd="11" destOrd="0" presId="urn:microsoft.com/office/officeart/2005/8/layout/hierarchy1"/>
    <dgm:cxn modelId="{07B68382-CFD7-4485-9063-E2FCE78A2268}" type="presParOf" srcId="{C70CE688-7CC6-46DA-9F53-1D180D84DD5A}" destId="{A3764EBF-85CC-4E3A-B05A-139E0C0BBD29}" srcOrd="0" destOrd="0" presId="urn:microsoft.com/office/officeart/2005/8/layout/hierarchy1"/>
    <dgm:cxn modelId="{A53A8579-CBDA-411B-88B5-0A69D991720D}" type="presParOf" srcId="{A3764EBF-85CC-4E3A-B05A-139E0C0BBD29}" destId="{F52E65C5-E256-4127-83F5-F13C8E2037B7}" srcOrd="0" destOrd="0" presId="urn:microsoft.com/office/officeart/2005/8/layout/hierarchy1"/>
    <dgm:cxn modelId="{A1F5A3F2-5B2B-4140-BE5F-A1F5C903CD65}" type="presParOf" srcId="{A3764EBF-85CC-4E3A-B05A-139E0C0BBD29}" destId="{EF65A63C-A209-4AD4-A25E-FC14F1537C71}" srcOrd="1" destOrd="0" presId="urn:microsoft.com/office/officeart/2005/8/layout/hierarchy1"/>
    <dgm:cxn modelId="{87F79037-E8B2-43A1-86F8-7CABF666101D}" type="presParOf" srcId="{C70CE688-7CC6-46DA-9F53-1D180D84DD5A}" destId="{E340C097-656D-491F-973A-334B51EBE56C}" srcOrd="1" destOrd="0" presId="urn:microsoft.com/office/officeart/2005/8/layout/hierarchy1"/>
    <dgm:cxn modelId="{3F82082F-81F2-4571-BF39-69F256BDF040}" type="presParOf" srcId="{E340C097-656D-491F-973A-334B51EBE56C}" destId="{454895E4-908E-43E5-B64F-A340C36DEC30}" srcOrd="0" destOrd="0" presId="urn:microsoft.com/office/officeart/2005/8/layout/hierarchy1"/>
    <dgm:cxn modelId="{5A7F6935-75EB-4BD3-BACC-F6A0B9F3C5EB}" type="presParOf" srcId="{E340C097-656D-491F-973A-334B51EBE56C}" destId="{48C455E9-4F15-4126-8918-4FC56E45685C}" srcOrd="1" destOrd="0" presId="urn:microsoft.com/office/officeart/2005/8/layout/hierarchy1"/>
    <dgm:cxn modelId="{7CA1A704-6DD7-43D2-AF9D-15F32E6502BF}" type="presParOf" srcId="{48C455E9-4F15-4126-8918-4FC56E45685C}" destId="{1853A6B3-D277-4058-BBD9-619690A9EEB0}" srcOrd="0" destOrd="0" presId="urn:microsoft.com/office/officeart/2005/8/layout/hierarchy1"/>
    <dgm:cxn modelId="{E00DD9D9-57BA-4FFF-9BF7-A6E08BC238BF}" type="presParOf" srcId="{1853A6B3-D277-4058-BBD9-619690A9EEB0}" destId="{4DAE6386-4429-4A58-BF01-386FCA7ED92C}" srcOrd="0" destOrd="0" presId="urn:microsoft.com/office/officeart/2005/8/layout/hierarchy1"/>
    <dgm:cxn modelId="{B5145D40-9E95-417C-B076-58F2510DAFFA}" type="presParOf" srcId="{1853A6B3-D277-4058-BBD9-619690A9EEB0}" destId="{DD263659-550F-4E0E-9EB6-DFDB7258C4D8}" srcOrd="1" destOrd="0" presId="urn:microsoft.com/office/officeart/2005/8/layout/hierarchy1"/>
    <dgm:cxn modelId="{495C2EFD-69B7-43D7-8D08-95EDCA199CF7}" type="presParOf" srcId="{48C455E9-4F15-4126-8918-4FC56E45685C}" destId="{6579A7BC-EDBC-4866-BDC4-A78EA8715E31}" srcOrd="1" destOrd="0" presId="urn:microsoft.com/office/officeart/2005/8/layout/hierarchy1"/>
    <dgm:cxn modelId="{29371A52-26BC-403D-9A44-04118314A7CF}" type="presParOf" srcId="{E340C097-656D-491F-973A-334B51EBE56C}" destId="{F5EBF02E-F59E-4C4C-9411-D4E20E2E44A4}" srcOrd="2" destOrd="0" presId="urn:microsoft.com/office/officeart/2005/8/layout/hierarchy1"/>
    <dgm:cxn modelId="{32CA2462-BDAA-40D1-9091-7153B55504EA}" type="presParOf" srcId="{E340C097-656D-491F-973A-334B51EBE56C}" destId="{C32D9F40-11F6-4190-B938-C1757B75A409}" srcOrd="3" destOrd="0" presId="urn:microsoft.com/office/officeart/2005/8/layout/hierarchy1"/>
    <dgm:cxn modelId="{270C6748-8339-4939-A0C0-83C823DBB3D5}" type="presParOf" srcId="{C32D9F40-11F6-4190-B938-C1757B75A409}" destId="{82E2E9DF-A97A-4658-A2E4-BDF85B486E1E}" srcOrd="0" destOrd="0" presId="urn:microsoft.com/office/officeart/2005/8/layout/hierarchy1"/>
    <dgm:cxn modelId="{FFB6EAB2-FF2F-443A-ABA7-A8667A05D18B}" type="presParOf" srcId="{82E2E9DF-A97A-4658-A2E4-BDF85B486E1E}" destId="{1C695D56-E7F3-4DE0-9142-E9BE760D223A}" srcOrd="0" destOrd="0" presId="urn:microsoft.com/office/officeart/2005/8/layout/hierarchy1"/>
    <dgm:cxn modelId="{B95C2C93-C1D3-478A-91FE-39DE49630403}" type="presParOf" srcId="{82E2E9DF-A97A-4658-A2E4-BDF85B486E1E}" destId="{7E04503A-A63A-442B-AA70-78BE98B402C9}" srcOrd="1" destOrd="0" presId="urn:microsoft.com/office/officeart/2005/8/layout/hierarchy1"/>
    <dgm:cxn modelId="{A2133801-62C7-48E1-AC08-B8CFD33BC479}" type="presParOf" srcId="{C32D9F40-11F6-4190-B938-C1757B75A409}" destId="{1F566541-06BA-4E27-A138-E9A81DB41B0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EBF02E-F59E-4C4C-9411-D4E20E2E44A4}">
      <dsp:nvSpPr>
        <dsp:cNvPr id="0" name=""/>
        <dsp:cNvSpPr/>
      </dsp:nvSpPr>
      <dsp:spPr>
        <a:xfrm>
          <a:off x="7033334" y="2580840"/>
          <a:ext cx="594516" cy="282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812"/>
              </a:lnTo>
              <a:lnTo>
                <a:pt x="594516" y="192812"/>
              </a:lnTo>
              <a:lnTo>
                <a:pt x="594516" y="28293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4895E4-908E-43E5-B64F-A340C36DEC30}">
      <dsp:nvSpPr>
        <dsp:cNvPr id="0" name=""/>
        <dsp:cNvSpPr/>
      </dsp:nvSpPr>
      <dsp:spPr>
        <a:xfrm>
          <a:off x="6438818" y="2580840"/>
          <a:ext cx="594516" cy="282935"/>
        </a:xfrm>
        <a:custGeom>
          <a:avLst/>
          <a:gdLst/>
          <a:ahLst/>
          <a:cxnLst/>
          <a:rect l="0" t="0" r="0" b="0"/>
          <a:pathLst>
            <a:path>
              <a:moveTo>
                <a:pt x="594516" y="0"/>
              </a:moveTo>
              <a:lnTo>
                <a:pt x="594516" y="192812"/>
              </a:lnTo>
              <a:lnTo>
                <a:pt x="0" y="192812"/>
              </a:lnTo>
              <a:lnTo>
                <a:pt x="0" y="28293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44553E-73DB-4F2A-A116-33249ABEB6D9}">
      <dsp:nvSpPr>
        <dsp:cNvPr id="0" name=""/>
        <dsp:cNvSpPr/>
      </dsp:nvSpPr>
      <dsp:spPr>
        <a:xfrm>
          <a:off x="3763494" y="1680147"/>
          <a:ext cx="3269839" cy="282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812"/>
              </a:lnTo>
              <a:lnTo>
                <a:pt x="3269839" y="192812"/>
              </a:lnTo>
              <a:lnTo>
                <a:pt x="3269839" y="28293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0716F4-47A3-4D3A-A6AC-E09866755E7D}">
      <dsp:nvSpPr>
        <dsp:cNvPr id="0" name=""/>
        <dsp:cNvSpPr/>
      </dsp:nvSpPr>
      <dsp:spPr>
        <a:xfrm>
          <a:off x="3763494" y="1680147"/>
          <a:ext cx="2080806" cy="282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812"/>
              </a:lnTo>
              <a:lnTo>
                <a:pt x="2080806" y="192812"/>
              </a:lnTo>
              <a:lnTo>
                <a:pt x="2080806" y="28293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AEC7FB-8776-497E-9DFB-2309EBDE3DA4}">
      <dsp:nvSpPr>
        <dsp:cNvPr id="0" name=""/>
        <dsp:cNvSpPr/>
      </dsp:nvSpPr>
      <dsp:spPr>
        <a:xfrm>
          <a:off x="3763494" y="1680147"/>
          <a:ext cx="891774" cy="282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812"/>
              </a:lnTo>
              <a:lnTo>
                <a:pt x="891774" y="192812"/>
              </a:lnTo>
              <a:lnTo>
                <a:pt x="891774" y="28293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71B964-82C8-4F13-99E9-D368DF8BB319}">
      <dsp:nvSpPr>
        <dsp:cNvPr id="0" name=""/>
        <dsp:cNvSpPr/>
      </dsp:nvSpPr>
      <dsp:spPr>
        <a:xfrm>
          <a:off x="3466236" y="1680147"/>
          <a:ext cx="297258" cy="282935"/>
        </a:xfrm>
        <a:custGeom>
          <a:avLst/>
          <a:gdLst/>
          <a:ahLst/>
          <a:cxnLst/>
          <a:rect l="0" t="0" r="0" b="0"/>
          <a:pathLst>
            <a:path>
              <a:moveTo>
                <a:pt x="297258" y="0"/>
              </a:moveTo>
              <a:lnTo>
                <a:pt x="297258" y="192812"/>
              </a:lnTo>
              <a:lnTo>
                <a:pt x="0" y="192812"/>
              </a:lnTo>
              <a:lnTo>
                <a:pt x="0" y="28293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177BB3-3D58-463F-BCB2-02EE433649EC}">
      <dsp:nvSpPr>
        <dsp:cNvPr id="0" name=""/>
        <dsp:cNvSpPr/>
      </dsp:nvSpPr>
      <dsp:spPr>
        <a:xfrm>
          <a:off x="2277204" y="2580840"/>
          <a:ext cx="594516" cy="282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812"/>
              </a:lnTo>
              <a:lnTo>
                <a:pt x="594516" y="192812"/>
              </a:lnTo>
              <a:lnTo>
                <a:pt x="594516" y="28293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1CE1FE-CA88-4C35-A933-3682AD709052}">
      <dsp:nvSpPr>
        <dsp:cNvPr id="0" name=""/>
        <dsp:cNvSpPr/>
      </dsp:nvSpPr>
      <dsp:spPr>
        <a:xfrm>
          <a:off x="1682687" y="2580840"/>
          <a:ext cx="594516" cy="282935"/>
        </a:xfrm>
        <a:custGeom>
          <a:avLst/>
          <a:gdLst/>
          <a:ahLst/>
          <a:cxnLst/>
          <a:rect l="0" t="0" r="0" b="0"/>
          <a:pathLst>
            <a:path>
              <a:moveTo>
                <a:pt x="594516" y="0"/>
              </a:moveTo>
              <a:lnTo>
                <a:pt x="594516" y="192812"/>
              </a:lnTo>
              <a:lnTo>
                <a:pt x="0" y="192812"/>
              </a:lnTo>
              <a:lnTo>
                <a:pt x="0" y="28293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22D19A-2E26-4EDF-AE49-E1948D84BA91}">
      <dsp:nvSpPr>
        <dsp:cNvPr id="0" name=""/>
        <dsp:cNvSpPr/>
      </dsp:nvSpPr>
      <dsp:spPr>
        <a:xfrm>
          <a:off x="2277204" y="1680147"/>
          <a:ext cx="1486290" cy="282935"/>
        </a:xfrm>
        <a:custGeom>
          <a:avLst/>
          <a:gdLst/>
          <a:ahLst/>
          <a:cxnLst/>
          <a:rect l="0" t="0" r="0" b="0"/>
          <a:pathLst>
            <a:path>
              <a:moveTo>
                <a:pt x="1486290" y="0"/>
              </a:moveTo>
              <a:lnTo>
                <a:pt x="1486290" y="192812"/>
              </a:lnTo>
              <a:lnTo>
                <a:pt x="0" y="192812"/>
              </a:lnTo>
              <a:lnTo>
                <a:pt x="0" y="28293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4EE5F7-622B-4F79-B615-DE9CE932C018}">
      <dsp:nvSpPr>
        <dsp:cNvPr id="0" name=""/>
        <dsp:cNvSpPr/>
      </dsp:nvSpPr>
      <dsp:spPr>
        <a:xfrm>
          <a:off x="447935" y="2580840"/>
          <a:ext cx="91440" cy="2829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293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2DA848-0245-48B2-A4C1-2898A23790F5}">
      <dsp:nvSpPr>
        <dsp:cNvPr id="0" name=""/>
        <dsp:cNvSpPr/>
      </dsp:nvSpPr>
      <dsp:spPr>
        <a:xfrm>
          <a:off x="493655" y="1680147"/>
          <a:ext cx="3269839" cy="282935"/>
        </a:xfrm>
        <a:custGeom>
          <a:avLst/>
          <a:gdLst/>
          <a:ahLst/>
          <a:cxnLst/>
          <a:rect l="0" t="0" r="0" b="0"/>
          <a:pathLst>
            <a:path>
              <a:moveTo>
                <a:pt x="3269839" y="0"/>
              </a:moveTo>
              <a:lnTo>
                <a:pt x="3269839" y="192812"/>
              </a:lnTo>
              <a:lnTo>
                <a:pt x="0" y="192812"/>
              </a:lnTo>
              <a:lnTo>
                <a:pt x="0" y="28293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C24032-3220-495B-8871-F37A93C73607}">
      <dsp:nvSpPr>
        <dsp:cNvPr id="0" name=""/>
        <dsp:cNvSpPr/>
      </dsp:nvSpPr>
      <dsp:spPr>
        <a:xfrm>
          <a:off x="3277072" y="1062391"/>
          <a:ext cx="972844" cy="6177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8990DD-07E8-49EC-A4F8-4E3CF3EEA219}">
      <dsp:nvSpPr>
        <dsp:cNvPr id="0" name=""/>
        <dsp:cNvSpPr/>
      </dsp:nvSpPr>
      <dsp:spPr>
        <a:xfrm>
          <a:off x="3385166" y="1165080"/>
          <a:ext cx="972844" cy="6177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kfabric</a:t>
          </a:r>
          <a:endParaRPr lang="en-US" sz="1300" kern="1200" dirty="0"/>
        </a:p>
      </dsp:txBody>
      <dsp:txXfrm>
        <a:off x="3403259" y="1183173"/>
        <a:ext cx="936658" cy="581570"/>
      </dsp:txXfrm>
    </dsp:sp>
    <dsp:sp modelId="{625D47FF-9DCC-4D05-BF3B-D1761DBE8042}">
      <dsp:nvSpPr>
        <dsp:cNvPr id="0" name=""/>
        <dsp:cNvSpPr/>
      </dsp:nvSpPr>
      <dsp:spPr>
        <a:xfrm>
          <a:off x="7233" y="1963083"/>
          <a:ext cx="972844" cy="6177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D1E704-E8D3-4A40-A724-B619132A40F6}">
      <dsp:nvSpPr>
        <dsp:cNvPr id="0" name=""/>
        <dsp:cNvSpPr/>
      </dsp:nvSpPr>
      <dsp:spPr>
        <a:xfrm>
          <a:off x="115326" y="2065772"/>
          <a:ext cx="972844" cy="6177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kfi</a:t>
          </a:r>
          <a:r>
            <a:rPr lang="en-US" sz="1300" kern="1200" dirty="0" smtClean="0"/>
            <a:t> (framework)</a:t>
          </a:r>
          <a:endParaRPr lang="en-US" sz="1300" kern="1200" dirty="0"/>
        </a:p>
      </dsp:txBody>
      <dsp:txXfrm>
        <a:off x="133419" y="2083865"/>
        <a:ext cx="936658" cy="581570"/>
      </dsp:txXfrm>
    </dsp:sp>
    <dsp:sp modelId="{2265AEF5-22EB-4EE7-B531-FC55321812B3}">
      <dsp:nvSpPr>
        <dsp:cNvPr id="0" name=""/>
        <dsp:cNvSpPr/>
      </dsp:nvSpPr>
      <dsp:spPr>
        <a:xfrm>
          <a:off x="7233" y="2863775"/>
          <a:ext cx="972844" cy="6177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82B719-6D36-4830-ABE1-E34FEF8BD07F}">
      <dsp:nvSpPr>
        <dsp:cNvPr id="0" name=""/>
        <dsp:cNvSpPr/>
      </dsp:nvSpPr>
      <dsp:spPr>
        <a:xfrm>
          <a:off x="115326" y="2966465"/>
          <a:ext cx="972844" cy="6177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kfabric.c</a:t>
          </a:r>
          <a:endParaRPr lang="en-US" sz="1300" kern="1200" dirty="0"/>
        </a:p>
      </dsp:txBody>
      <dsp:txXfrm>
        <a:off x="133419" y="2984558"/>
        <a:ext cx="936658" cy="581570"/>
      </dsp:txXfrm>
    </dsp:sp>
    <dsp:sp modelId="{B78CB24D-4458-4246-973F-DD26B50E993B}">
      <dsp:nvSpPr>
        <dsp:cNvPr id="0" name=""/>
        <dsp:cNvSpPr/>
      </dsp:nvSpPr>
      <dsp:spPr>
        <a:xfrm>
          <a:off x="1790781" y="1963083"/>
          <a:ext cx="972844" cy="6177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7E6AC6-CBEF-4139-BDD9-1A3B961F42C2}">
      <dsp:nvSpPr>
        <dsp:cNvPr id="0" name=""/>
        <dsp:cNvSpPr/>
      </dsp:nvSpPr>
      <dsp:spPr>
        <a:xfrm>
          <a:off x="1898875" y="2065772"/>
          <a:ext cx="972844" cy="6177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prov</a:t>
          </a:r>
          <a:r>
            <a:rPr lang="en-US" sz="1300" kern="1200" dirty="0" smtClean="0"/>
            <a:t> (providers)</a:t>
          </a:r>
          <a:endParaRPr lang="en-US" sz="1300" kern="1200" dirty="0"/>
        </a:p>
      </dsp:txBody>
      <dsp:txXfrm>
        <a:off x="1916968" y="2083865"/>
        <a:ext cx="936658" cy="581570"/>
      </dsp:txXfrm>
    </dsp:sp>
    <dsp:sp modelId="{3C86C394-81FC-4D8B-990E-C22C71E532DC}">
      <dsp:nvSpPr>
        <dsp:cNvPr id="0" name=""/>
        <dsp:cNvSpPr/>
      </dsp:nvSpPr>
      <dsp:spPr>
        <a:xfrm>
          <a:off x="1196265" y="2863775"/>
          <a:ext cx="972844" cy="6177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803ABA-FF9A-49AF-A030-1F2917886F72}">
      <dsp:nvSpPr>
        <dsp:cNvPr id="0" name=""/>
        <dsp:cNvSpPr/>
      </dsp:nvSpPr>
      <dsp:spPr>
        <a:xfrm>
          <a:off x="1304359" y="2966465"/>
          <a:ext cx="972844" cy="6177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ibverbs</a:t>
          </a:r>
          <a:endParaRPr lang="en-US" sz="1300" kern="1200" dirty="0"/>
        </a:p>
      </dsp:txBody>
      <dsp:txXfrm>
        <a:off x="1322452" y="2984558"/>
        <a:ext cx="936658" cy="581570"/>
      </dsp:txXfrm>
    </dsp:sp>
    <dsp:sp modelId="{6E69E362-007B-4E91-BBF0-5EA9CD9AF4F7}">
      <dsp:nvSpPr>
        <dsp:cNvPr id="0" name=""/>
        <dsp:cNvSpPr/>
      </dsp:nvSpPr>
      <dsp:spPr>
        <a:xfrm>
          <a:off x="2385298" y="2863775"/>
          <a:ext cx="972844" cy="6177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997E1B-1D9F-486B-8614-DD63DFA4AE2F}">
      <dsp:nvSpPr>
        <dsp:cNvPr id="0" name=""/>
        <dsp:cNvSpPr/>
      </dsp:nvSpPr>
      <dsp:spPr>
        <a:xfrm>
          <a:off x="2493391" y="2966465"/>
          <a:ext cx="972844" cy="6177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socket</a:t>
          </a:r>
          <a:endParaRPr lang="en-US" sz="1300" kern="1200" dirty="0"/>
        </a:p>
      </dsp:txBody>
      <dsp:txXfrm>
        <a:off x="2511484" y="2984558"/>
        <a:ext cx="936658" cy="581570"/>
      </dsp:txXfrm>
    </dsp:sp>
    <dsp:sp modelId="{2F887797-314B-4D97-BC9D-E8DBFE21FCDE}">
      <dsp:nvSpPr>
        <dsp:cNvPr id="0" name=""/>
        <dsp:cNvSpPr/>
      </dsp:nvSpPr>
      <dsp:spPr>
        <a:xfrm>
          <a:off x="2979814" y="1963083"/>
          <a:ext cx="972844" cy="6177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6AC2CB-6A2B-401F-ABD8-4B35398BEF9F}">
      <dsp:nvSpPr>
        <dsp:cNvPr id="0" name=""/>
        <dsp:cNvSpPr/>
      </dsp:nvSpPr>
      <dsp:spPr>
        <a:xfrm>
          <a:off x="3087908" y="2065772"/>
          <a:ext cx="972844" cy="6177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include</a:t>
          </a:r>
          <a:endParaRPr lang="en-US" sz="1300" kern="1200" dirty="0"/>
        </a:p>
      </dsp:txBody>
      <dsp:txXfrm>
        <a:off x="3106001" y="2083865"/>
        <a:ext cx="936658" cy="581570"/>
      </dsp:txXfrm>
    </dsp:sp>
    <dsp:sp modelId="{A126B01E-40C0-4154-A160-331D7B5D9899}">
      <dsp:nvSpPr>
        <dsp:cNvPr id="0" name=""/>
        <dsp:cNvSpPr/>
      </dsp:nvSpPr>
      <dsp:spPr>
        <a:xfrm>
          <a:off x="4168846" y="1963083"/>
          <a:ext cx="972844" cy="6177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24B7D3-460D-4EBC-AD59-FBBD8B4E6017}">
      <dsp:nvSpPr>
        <dsp:cNvPr id="0" name=""/>
        <dsp:cNvSpPr/>
      </dsp:nvSpPr>
      <dsp:spPr>
        <a:xfrm>
          <a:off x="4276940" y="2065772"/>
          <a:ext cx="972844" cy="6177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Makefile</a:t>
          </a:r>
          <a:endParaRPr lang="en-US" sz="1300" kern="1200" dirty="0"/>
        </a:p>
      </dsp:txBody>
      <dsp:txXfrm>
        <a:off x="4295033" y="2083865"/>
        <a:ext cx="936658" cy="581570"/>
      </dsp:txXfrm>
    </dsp:sp>
    <dsp:sp modelId="{56F3DFB1-D720-4EA5-8C97-96EE3BC2B99F}">
      <dsp:nvSpPr>
        <dsp:cNvPr id="0" name=""/>
        <dsp:cNvSpPr/>
      </dsp:nvSpPr>
      <dsp:spPr>
        <a:xfrm>
          <a:off x="5357879" y="1963083"/>
          <a:ext cx="972844" cy="6177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B3B078-0A45-4034-B7D6-849008D39E8E}">
      <dsp:nvSpPr>
        <dsp:cNvPr id="0" name=""/>
        <dsp:cNvSpPr/>
      </dsp:nvSpPr>
      <dsp:spPr>
        <a:xfrm>
          <a:off x="5465973" y="2065772"/>
          <a:ext cx="972844" cy="6177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man</a:t>
          </a:r>
          <a:endParaRPr lang="en-US" sz="1300" kern="1200" dirty="0"/>
        </a:p>
      </dsp:txBody>
      <dsp:txXfrm>
        <a:off x="5484066" y="2083865"/>
        <a:ext cx="936658" cy="581570"/>
      </dsp:txXfrm>
    </dsp:sp>
    <dsp:sp modelId="{F52E65C5-E256-4127-83F5-F13C8E2037B7}">
      <dsp:nvSpPr>
        <dsp:cNvPr id="0" name=""/>
        <dsp:cNvSpPr/>
      </dsp:nvSpPr>
      <dsp:spPr>
        <a:xfrm>
          <a:off x="6546912" y="1963083"/>
          <a:ext cx="972844" cy="6177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65A63C-A209-4AD4-A25E-FC14F1537C71}">
      <dsp:nvSpPr>
        <dsp:cNvPr id="0" name=""/>
        <dsp:cNvSpPr/>
      </dsp:nvSpPr>
      <dsp:spPr>
        <a:xfrm>
          <a:off x="6655005" y="2065772"/>
          <a:ext cx="972844" cy="6177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tests</a:t>
          </a:r>
          <a:endParaRPr lang="en-US" sz="1300" kern="1200" dirty="0"/>
        </a:p>
      </dsp:txBody>
      <dsp:txXfrm>
        <a:off x="6673098" y="2083865"/>
        <a:ext cx="936658" cy="581570"/>
      </dsp:txXfrm>
    </dsp:sp>
    <dsp:sp modelId="{4DAE6386-4429-4A58-BF01-386FCA7ED92C}">
      <dsp:nvSpPr>
        <dsp:cNvPr id="0" name=""/>
        <dsp:cNvSpPr/>
      </dsp:nvSpPr>
      <dsp:spPr>
        <a:xfrm>
          <a:off x="5952395" y="2863775"/>
          <a:ext cx="972844" cy="6177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263659-550F-4E0E-9EB6-DFDB7258C4D8}">
      <dsp:nvSpPr>
        <dsp:cNvPr id="0" name=""/>
        <dsp:cNvSpPr/>
      </dsp:nvSpPr>
      <dsp:spPr>
        <a:xfrm>
          <a:off x="6060489" y="2966465"/>
          <a:ext cx="972844" cy="6177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ibverbs</a:t>
          </a:r>
          <a:endParaRPr lang="en-US" sz="1300" kern="1200" dirty="0"/>
        </a:p>
      </dsp:txBody>
      <dsp:txXfrm>
        <a:off x="6078582" y="2984558"/>
        <a:ext cx="936658" cy="581570"/>
      </dsp:txXfrm>
    </dsp:sp>
    <dsp:sp modelId="{1C695D56-E7F3-4DE0-9142-E9BE760D223A}">
      <dsp:nvSpPr>
        <dsp:cNvPr id="0" name=""/>
        <dsp:cNvSpPr/>
      </dsp:nvSpPr>
      <dsp:spPr>
        <a:xfrm>
          <a:off x="7141428" y="2863775"/>
          <a:ext cx="972844" cy="6177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04503A-A63A-442B-AA70-78BE98B402C9}">
      <dsp:nvSpPr>
        <dsp:cNvPr id="0" name=""/>
        <dsp:cNvSpPr/>
      </dsp:nvSpPr>
      <dsp:spPr>
        <a:xfrm>
          <a:off x="7249522" y="2966465"/>
          <a:ext cx="972844" cy="6177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socket</a:t>
          </a:r>
          <a:endParaRPr lang="en-US" sz="1300" kern="1200" dirty="0"/>
        </a:p>
      </dsp:txBody>
      <dsp:txXfrm>
        <a:off x="7267615" y="2984558"/>
        <a:ext cx="936658" cy="5815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7" y="4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810977C-78C4-44A6-9062-13529794940B}" type="datetime1">
              <a:rPr lang="en-US"/>
              <a:pPr>
                <a:defRPr/>
              </a:pPr>
              <a:t>6/1/2015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7" y="8829967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B677790C-C10F-418C-BBD3-E9287CF359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5209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7" y="4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1E54B44D-5D29-4C33-A27A-49FB812A1198}" type="datetime1">
              <a:rPr lang="en-US"/>
              <a:pPr>
                <a:defRPr/>
              </a:pPr>
              <a:t>6/1/2015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4655" tIns="47328" rIns="94655" bIns="47328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2" y="4415788"/>
            <a:ext cx="5486400" cy="418338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7" y="8829967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F085F8E-4804-4A67-B4BA-001C059D09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0981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085F8E-4804-4A67-B4BA-001C059D099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359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Calibri" pitchFamily="4" charset="0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D8184-9031-4DEC-A93A-6A34C64A3BEF}" type="datetime1">
              <a:rPr lang="en-US"/>
              <a:pPr>
                <a:defRPr/>
              </a:pPr>
              <a:t>6/1/2015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26674A9-0B37-4387-93C6-B0D0F18698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13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27668-E8DE-48F7-8966-89B1C2277E0A}" type="datetime1">
              <a:rPr lang="en-US"/>
              <a:pPr>
                <a:defRPr/>
              </a:pPr>
              <a:t>6/1/2015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0C3BB-8C9F-4C73-83D5-D0952988A2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701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AA127-7CEC-47B4-8F5D-137B14CF34D0}" type="datetime1">
              <a:rPr lang="en-US"/>
              <a:pPr>
                <a:defRPr/>
              </a:pPr>
              <a:t>6/1/2015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6A122-A525-44D1-8EC7-152F09D51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9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19429-2AF5-444D-ADE7-F99F97FD7356}" type="datetime1">
              <a:rPr lang="en-US"/>
              <a:pPr>
                <a:defRPr/>
              </a:pPr>
              <a:t>6/1/2015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E7352-4E47-4E53-AB32-658BE41E6E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469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7C928-B232-4D00-8981-04367AF050D3}" type="datetime1">
              <a:rPr lang="en-US"/>
              <a:pPr>
                <a:defRPr/>
              </a:pPr>
              <a:t>6/1/2015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9DC45-1C6C-4BED-82E4-43BABEE2FB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201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20C02-5B51-4BA5-BABD-7965897B4FEA}" type="datetime1">
              <a:rPr lang="en-US"/>
              <a:pPr>
                <a:defRPr/>
              </a:pPr>
              <a:t>6/1/2015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BBA13-48E2-489A-A3AD-F5EC1950E4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007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01D5B-E0C6-4268-8CE2-5C8721B3CE74}" type="datetime1">
              <a:rPr lang="en-US"/>
              <a:pPr>
                <a:defRPr/>
              </a:pPr>
              <a:t>6/1/2015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CBA07-2D4E-42BD-A184-7167E6B12C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93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FAD-4C19-4958-90EC-7829DD54BE8C}" type="datetime1">
              <a:rPr lang="en-US"/>
              <a:pPr>
                <a:defRPr/>
              </a:pPr>
              <a:t>6/1/2015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1DCEA-1830-4287-BA6E-C765A97060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5736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87149-6FE4-4A67-B001-B56D21228049}" type="datetime1">
              <a:rPr lang="en-US"/>
              <a:pPr>
                <a:defRPr/>
              </a:pPr>
              <a:t>6/1/2015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C9992-BBCA-4A71-82A5-5523CE63FB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292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08770-D182-4A8A-A267-005A8D1A7ACF}" type="datetime1">
              <a:rPr lang="en-US"/>
              <a:pPr>
                <a:defRPr/>
              </a:pPr>
              <a:t>6/1/2015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6B589-6024-4D25-91DD-9AE7BE0F0A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0053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EB0DE-2464-4F1A-AA34-A5DBA6EA4AB0}" type="datetime1">
              <a:rPr lang="en-US"/>
              <a:pPr>
                <a:defRPr/>
              </a:pPr>
              <a:t>6/1/2015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EFA7C-C88C-4CB7-A36D-FD8A6A6EE6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870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914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9B1DB-5DFA-4822-9F58-E41D3F8124CB}" type="datetime1">
              <a:rPr lang="en-US"/>
              <a:pPr>
                <a:defRPr/>
              </a:pPr>
              <a:t>6/1/2015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3D33A-93A5-4BFF-80F7-CA11B1D5A4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253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84CB0-B577-4CE6-9B48-99F8971EA1C2}" type="datetime1">
              <a:rPr lang="en-US"/>
              <a:pPr>
                <a:defRPr/>
              </a:pPr>
              <a:t>6/1/2015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5B563-F8B1-4269-BC3D-742FBA1155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527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55ACA-E42E-453C-BDC5-6FC782FE978C}" type="datetime1">
              <a:rPr lang="en-US"/>
              <a:pPr>
                <a:defRPr/>
              </a:pPr>
              <a:t>6/1/2015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29D3B-728D-40F7-9120-75B1C7519E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93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6DD30-BB7F-4D74-B452-EEFC48C81BEB}" type="datetime1">
              <a:rPr lang="en-US"/>
              <a:pPr>
                <a:defRPr/>
              </a:pPr>
              <a:t>6/1/2015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597AF-E6D4-4531-90EE-FF9C09EA5D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003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E6798-D62C-4431-924F-FDB99EFC9ADF}" type="datetime1">
              <a:rPr lang="en-US"/>
              <a:pPr>
                <a:defRPr/>
              </a:pPr>
              <a:t>6/1/2015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44F97-8519-40DC-B33D-21A9108094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37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1E8C2-D64E-4A59-B7D6-BA5967CEF420}" type="datetime1">
              <a:rPr lang="en-US"/>
              <a:pPr>
                <a:defRPr/>
              </a:pPr>
              <a:t>6/1/2015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7C330-27CE-44E0-A30B-1CEAFDED83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15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50496-88B9-42F6-A035-D8901D493FB1}" type="datetime1">
              <a:rPr lang="en-US"/>
              <a:pPr>
                <a:defRPr/>
              </a:pPr>
              <a:t>6/1/2015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03CCE-5CB7-4CC0-9F64-BBDEC500D1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003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34C21-7719-48C8-B845-6A1A0631AE63}" type="datetime1">
              <a:rPr lang="en-US"/>
              <a:pPr>
                <a:defRPr/>
              </a:pPr>
              <a:t>6/1/2015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1DC10-E0F6-49E9-9C83-367FDE4738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42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Calibri" pitchFamily="4" charset="0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981200"/>
            <a:ext cx="8229600" cy="464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91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fld id="{954FEE9D-CB58-4C73-AC30-158FF729AF4B}" type="datetime1">
              <a:rPr lang="en-US"/>
              <a:pPr>
                <a:defRPr/>
              </a:pPr>
              <a:t>6/1/2015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166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fld id="{AA674834-1A8B-40BC-80AD-CF4F17145E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ＭＳ Ｐゴシック" pitchFamily="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3CC6D79-0884-4DA1-82E3-EB55CC8309D9}" type="datetime1">
              <a:rPr lang="en-US"/>
              <a:pPr>
                <a:defRPr/>
              </a:pPr>
              <a:t>6/1/2015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A573700-73E0-48CA-A27A-6C97636940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81200" y="3086100"/>
            <a:ext cx="5791200" cy="685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Kernel OFI repro layout and naming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158482" y="4724400"/>
            <a:ext cx="6629400" cy="990600"/>
          </a:xfrm>
        </p:spPr>
        <p:txBody>
          <a:bodyPr/>
          <a:lstStyle/>
          <a:p>
            <a:pPr algn="r"/>
            <a:r>
              <a:rPr lang="en-US" sz="2400" dirty="0" smtClean="0">
                <a:solidFill>
                  <a:schemeClr val="tx1"/>
                </a:solidFill>
              </a:rPr>
              <a:t>Frank Yang, Chen Zhao Netapp PPG</a:t>
            </a:r>
          </a:p>
          <a:p>
            <a:pPr algn="r"/>
            <a:r>
              <a:rPr lang="en-US" sz="2400" dirty="0">
                <a:solidFill>
                  <a:schemeClr val="tx1"/>
                </a:solidFill>
              </a:rPr>
              <a:t>Stan Smith Intel </a:t>
            </a:r>
            <a:r>
              <a:rPr lang="en-US" sz="2400" dirty="0" smtClean="0">
                <a:solidFill>
                  <a:schemeClr val="tx1"/>
                </a:solidFill>
              </a:rPr>
              <a:t>SSG/DPD</a:t>
            </a:r>
          </a:p>
          <a:p>
            <a:pPr algn="r"/>
            <a:r>
              <a:rPr lang="en-US" sz="2400" dirty="0" smtClean="0">
                <a:solidFill>
                  <a:schemeClr val="tx1"/>
                </a:solidFill>
              </a:rPr>
              <a:t>May, 2015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34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Kernel OFI Naming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Repro </a:t>
            </a:r>
            <a:r>
              <a:rPr lang="en-US" dirty="0" smtClean="0"/>
              <a:t>naming </a:t>
            </a:r>
            <a:r>
              <a:rPr lang="en-US" dirty="0" smtClean="0"/>
              <a:t>–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kfabric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</a:p>
          <a:p>
            <a:r>
              <a:rPr lang="en-US" dirty="0" smtClean="0"/>
              <a:t>API </a:t>
            </a:r>
            <a:r>
              <a:rPr lang="en-US" dirty="0" smtClean="0"/>
              <a:t>naming </a:t>
            </a:r>
            <a:r>
              <a:rPr lang="en-US" dirty="0"/>
              <a:t>–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kfi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_*()</a:t>
            </a:r>
            <a:r>
              <a:rPr lang="en-US" dirty="0" smtClean="0"/>
              <a:t> vs.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fi_*()</a:t>
            </a:r>
            <a:r>
              <a:rPr lang="en-US" dirty="0" smtClean="0"/>
              <a:t> 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kfi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_*()</a:t>
            </a:r>
            <a:r>
              <a:rPr lang="en-US" dirty="0" smtClean="0"/>
              <a:t> throughout</a:t>
            </a:r>
          </a:p>
          <a:p>
            <a:pPr lvl="1"/>
            <a:r>
              <a:rPr lang="en-US" dirty="0" smtClean="0"/>
              <a:t>Use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fi_*()</a:t>
            </a:r>
            <a:r>
              <a:rPr lang="en-US" dirty="0"/>
              <a:t> throughout</a:t>
            </a:r>
            <a:endParaRPr lang="en-US" dirty="0" smtClean="0"/>
          </a:p>
          <a:p>
            <a:pPr lvl="1"/>
            <a:r>
              <a:rPr lang="en-US" dirty="0" smtClean="0"/>
              <a:t>Hybrid </a:t>
            </a:r>
            <a:endParaRPr lang="en-US" dirty="0" smtClean="0"/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kfi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_*()for providers (exports DOWN)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_*() for clients (exports UP)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448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Module naming</a:t>
            </a:r>
          </a:p>
          <a:p>
            <a:pPr lvl="1"/>
            <a:r>
              <a:rPr lang="en-US" dirty="0"/>
              <a:t>Framework: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kfabric.ko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Test: </a:t>
            </a:r>
          </a:p>
          <a:p>
            <a:pPr lvl="2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kfit_xxx.ko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kfi_test_xxx.ko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Providers: </a:t>
            </a:r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fi_xxx.ko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kfi_verbs.ko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 </a:t>
            </a:r>
          </a:p>
          <a:p>
            <a:pPr lvl="2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Kfip_xxx.ko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kfip_ibv.ko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lvl="2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951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Kernel OFI Repro Layout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0485555"/>
              </p:ext>
            </p:extLst>
          </p:nvPr>
        </p:nvGraphicFramePr>
        <p:xfrm>
          <a:off x="457200" y="1600200"/>
          <a:ext cx="8229600" cy="4646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615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Makefile</a:t>
            </a:r>
            <a:r>
              <a:rPr lang="en-US" dirty="0"/>
              <a:t>(s) – </a:t>
            </a:r>
            <a:r>
              <a:rPr lang="en-US" dirty="0" err="1"/>
              <a:t>kfabric</a:t>
            </a:r>
            <a:r>
              <a:rPr lang="en-US" dirty="0"/>
              <a:t>/</a:t>
            </a:r>
            <a:r>
              <a:rPr lang="en-US" dirty="0" err="1"/>
              <a:t>Makefile</a:t>
            </a:r>
            <a:r>
              <a:rPr lang="en-US" dirty="0"/>
              <a:t> would build everything for the current running kernel; with other kernel.org kernel possible.</a:t>
            </a:r>
            <a:br>
              <a:rPr lang="en-US" dirty="0"/>
            </a:br>
            <a:r>
              <a:rPr lang="en-US" dirty="0"/>
              <a:t>Entire build is out-of-kernel as we do not yet know where </a:t>
            </a:r>
            <a:r>
              <a:rPr lang="en-US" dirty="0" err="1"/>
              <a:t>kfabric</a:t>
            </a:r>
            <a:r>
              <a:rPr lang="en-US" dirty="0"/>
              <a:t>/ would land in the kernel </a:t>
            </a:r>
            <a:r>
              <a:rPr lang="en-US" dirty="0" err="1"/>
              <a:t>src</a:t>
            </a:r>
            <a:r>
              <a:rPr lang="en-US" dirty="0"/>
              <a:t> tree. Could be under drivers/ or net/ ?</a:t>
            </a:r>
            <a:br>
              <a:rPr lang="en-US" dirty="0"/>
            </a:br>
            <a:r>
              <a:rPr lang="en-US" dirty="0" err="1"/>
              <a:t>kfabric</a:t>
            </a:r>
            <a:r>
              <a:rPr lang="en-US" dirty="0"/>
              <a:t>/</a:t>
            </a:r>
            <a:r>
              <a:rPr lang="en-US" dirty="0" err="1"/>
              <a:t>prov</a:t>
            </a:r>
            <a:r>
              <a:rPr lang="en-US" dirty="0"/>
              <a:t>/</a:t>
            </a:r>
            <a:r>
              <a:rPr lang="en-US" dirty="0" err="1"/>
              <a:t>ibverbs</a:t>
            </a:r>
            <a:r>
              <a:rPr lang="en-US" dirty="0"/>
              <a:t>/</a:t>
            </a:r>
            <a:r>
              <a:rPr lang="en-US" dirty="0" err="1"/>
              <a:t>Makefile</a:t>
            </a:r>
            <a:r>
              <a:rPr lang="en-US" dirty="0"/>
              <a:t> would build </a:t>
            </a:r>
            <a:r>
              <a:rPr lang="en-US" dirty="0" err="1"/>
              <a:t>kfip_ibv.ko</a:t>
            </a:r>
            <a:r>
              <a:rPr lang="en-US" dirty="0"/>
              <a:t> (IB provider).</a:t>
            </a:r>
            <a:br>
              <a:rPr lang="en-US" dirty="0"/>
            </a:br>
            <a:r>
              <a:rPr lang="en-US" dirty="0" err="1"/>
              <a:t>kfabric</a:t>
            </a:r>
            <a:r>
              <a:rPr lang="en-US" dirty="0"/>
              <a:t>/tests/</a:t>
            </a:r>
            <a:r>
              <a:rPr lang="en-US" dirty="0" err="1"/>
              <a:t>Makefile</a:t>
            </a:r>
            <a:r>
              <a:rPr lang="en-US" dirty="0"/>
              <a:t> would build all tests under </a:t>
            </a:r>
            <a:r>
              <a:rPr lang="en-US" dirty="0" err="1"/>
              <a:t>kfabric</a:t>
            </a:r>
            <a:r>
              <a:rPr lang="en-US" dirty="0"/>
              <a:t>/tests/*  </a:t>
            </a:r>
            <a:r>
              <a:rPr lang="en-US" dirty="0" err="1"/>
              <a:t>ibverbs</a:t>
            </a:r>
            <a:r>
              <a:rPr lang="en-US" dirty="0"/>
              <a:t>/*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471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 of the rational behind </a:t>
            </a:r>
            <a:r>
              <a:rPr lang="en-US" dirty="0" err="1"/>
              <a:t>kfabric</a:t>
            </a:r>
            <a:r>
              <a:rPr lang="en-US" dirty="0"/>
              <a:t>/include/</a:t>
            </a:r>
            <a:r>
              <a:rPr lang="en-US" dirty="0" err="1"/>
              <a:t>rdma</a:t>
            </a:r>
            <a:r>
              <a:rPr lang="en-US" dirty="0"/>
              <a:t> is within </a:t>
            </a:r>
            <a:r>
              <a:rPr lang="en-US" dirty="0" err="1"/>
              <a:t>kfabric</a:t>
            </a:r>
            <a:r>
              <a:rPr lang="en-US" dirty="0"/>
              <a:t>/include are common  ‘.h’ files used by all providers. Partitioning such that provider header files are not mixed with API header files in </a:t>
            </a:r>
            <a:r>
              <a:rPr lang="en-US" dirty="0" err="1"/>
              <a:t>kfabric</a:t>
            </a:r>
            <a:r>
              <a:rPr lang="en-US" dirty="0"/>
              <a:t>/include/</a:t>
            </a:r>
            <a:r>
              <a:rPr lang="en-US" dirty="0" err="1"/>
              <a:t>rdma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Honestly, I’ve never liked the </a:t>
            </a:r>
            <a:r>
              <a:rPr lang="en-US" dirty="0" err="1"/>
              <a:t>rdma</a:t>
            </a:r>
            <a:r>
              <a:rPr lang="en-US" dirty="0"/>
              <a:t>/ name, include/</a:t>
            </a:r>
            <a:r>
              <a:rPr lang="en-US" dirty="0" err="1"/>
              <a:t>api</a:t>
            </a:r>
            <a:r>
              <a:rPr lang="en-US" dirty="0"/>
              <a:t>/ or something other than </a:t>
            </a:r>
            <a:r>
              <a:rPr lang="en-US" dirty="0" err="1"/>
              <a:t>rdma</a:t>
            </a:r>
            <a:r>
              <a:rPr lang="en-US" dirty="0"/>
              <a:t>/ would work?</a:t>
            </a:r>
            <a:br>
              <a:rPr lang="en-US" dirty="0"/>
            </a:br>
            <a:r>
              <a:rPr lang="en-US" dirty="0"/>
              <a:t>Provider  builds search ../../include/ and  ../../</a:t>
            </a:r>
            <a:r>
              <a:rPr lang="en-US" dirty="0" err="1"/>
              <a:t>kfi</a:t>
            </a:r>
            <a:r>
              <a:rPr lang="en-US" dirty="0"/>
              <a:t>/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945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7782</TotalTime>
  <Words>145</Words>
  <Application>Microsoft Office PowerPoint</Application>
  <PresentationFormat>On-screen Show (4:3)</PresentationFormat>
  <Paragraphs>46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Custom Design</vt:lpstr>
      <vt:lpstr>Kernel OFI repro layout and naming</vt:lpstr>
      <vt:lpstr>Kernel OFI Naming</vt:lpstr>
      <vt:lpstr>PowerPoint Presentation</vt:lpstr>
      <vt:lpstr>Kernel OFI Repro Layout</vt:lpstr>
      <vt:lpstr>PowerPoint Presentation</vt:lpstr>
      <vt:lpstr>PowerPoint Presentation</vt:lpstr>
    </vt:vector>
  </TitlesOfParts>
  <Company>admin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apple admin</dc:creator>
  <cp:lastModifiedBy>NetApp Inc.</cp:lastModifiedBy>
  <cp:revision>754</cp:revision>
  <cp:lastPrinted>2014-07-18T22:08:28Z</cp:lastPrinted>
  <dcterms:created xsi:type="dcterms:W3CDTF">2009-09-15T00:09:16Z</dcterms:created>
  <dcterms:modified xsi:type="dcterms:W3CDTF">2015-06-01T16:23:17Z</dcterms:modified>
</cp:coreProperties>
</file>