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9"/>
  </p:notesMasterIdLst>
  <p:handoutMasterIdLst>
    <p:handoutMasterId r:id="rId10"/>
  </p:handoutMasterIdLst>
  <p:sldIdLst>
    <p:sldId id="262" r:id="rId3"/>
    <p:sldId id="358" r:id="rId4"/>
    <p:sldId id="354" r:id="rId5"/>
    <p:sldId id="357" r:id="rId6"/>
    <p:sldId id="359" r:id="rId7"/>
    <p:sldId id="355" r:id="rId8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  <p:cmAuthor id="3" name="Paul Grun" initials="PG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87097" autoAdjust="0"/>
  </p:normalViewPr>
  <p:slideViewPr>
    <p:cSldViewPr snapToObjects="1">
      <p:cViewPr>
        <p:scale>
          <a:sx n="70" d="100"/>
          <a:sy n="70" d="100"/>
        </p:scale>
        <p:origin x="-318" y="-72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3/15/2015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3/15/2015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38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3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67000"/>
            <a:ext cx="6629400" cy="1546225"/>
          </a:xfrm>
        </p:spPr>
        <p:txBody>
          <a:bodyPr/>
          <a:lstStyle/>
          <a:p>
            <a:r>
              <a:rPr lang="en-US" dirty="0" smtClean="0"/>
              <a:t>OFI F-2-F Agenda</a:t>
            </a:r>
            <a:br>
              <a:rPr lang="en-US" dirty="0" smtClean="0"/>
            </a:br>
            <a:r>
              <a:rPr lang="en-US" dirty="0" smtClean="0"/>
              <a:t>OFA Monterey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7620000" cy="1066800"/>
          </a:xfrm>
        </p:spPr>
        <p:txBody>
          <a:bodyPr/>
          <a:lstStyle/>
          <a:p>
            <a:r>
              <a:rPr lang="en-US" dirty="0" smtClean="0"/>
              <a:t>03/09/2015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Planning for dial-in and hopefully </a:t>
            </a:r>
            <a:r>
              <a:rPr lang="en-US" dirty="0" err="1" smtClean="0"/>
              <a:t>webex</a:t>
            </a:r>
            <a:endParaRPr lang="en-US" dirty="0" smtClean="0"/>
          </a:p>
          <a:p>
            <a:pPr lvl="1"/>
            <a:r>
              <a:rPr lang="en-US" dirty="0" smtClean="0"/>
              <a:t>stay tuned for upcoming meeting invitation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Sunday, 3/15/2015 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3810000"/>
          </a:xfrm>
        </p:spPr>
        <p:txBody>
          <a:bodyPr/>
          <a:lstStyle/>
          <a:p>
            <a:r>
              <a:rPr lang="en-US" sz="2400" dirty="0" smtClean="0"/>
              <a:t>8am – 12pm: DS/DA Subgroup</a:t>
            </a:r>
          </a:p>
          <a:p>
            <a:r>
              <a:rPr lang="en-US" sz="2400" dirty="0"/>
              <a:t>10:00: morning break (15 min)</a:t>
            </a:r>
          </a:p>
          <a:p>
            <a:r>
              <a:rPr lang="en-US" sz="2400" dirty="0"/>
              <a:t>topics: in no special order</a:t>
            </a:r>
          </a:p>
          <a:p>
            <a:pPr lvl="2"/>
            <a:r>
              <a:rPr lang="en-US" sz="1600" dirty="0" smtClean="0"/>
              <a:t>Review requirements prioritization</a:t>
            </a:r>
          </a:p>
          <a:p>
            <a:pPr lvl="2"/>
            <a:r>
              <a:rPr lang="en-US" sz="1600" dirty="0" smtClean="0"/>
              <a:t>use cases for each requirement</a:t>
            </a:r>
          </a:p>
          <a:p>
            <a:pPr lvl="2"/>
            <a:r>
              <a:rPr lang="en-US" sz="1600" dirty="0" err="1" smtClean="0"/>
              <a:t>GIThub</a:t>
            </a:r>
            <a:r>
              <a:rPr lang="en-US" sz="1600" dirty="0" smtClean="0"/>
              <a:t> repo issues – short term we need a maintainer, longer term we need a kernel maintainer</a:t>
            </a:r>
          </a:p>
          <a:p>
            <a:pPr lvl="2"/>
            <a:r>
              <a:rPr lang="en-US" sz="1600" dirty="0" smtClean="0"/>
              <a:t>continue detailed walk through of key objects and </a:t>
            </a:r>
            <a:r>
              <a:rPr lang="en-US" sz="1600" dirty="0" smtClean="0"/>
              <a:t>methods</a:t>
            </a:r>
          </a:p>
          <a:p>
            <a:pPr lvl="2"/>
            <a:r>
              <a:rPr lang="en-US" sz="1600" dirty="0" smtClean="0"/>
              <a:t>RDMA kernel driver for </a:t>
            </a:r>
            <a:r>
              <a:rPr lang="en-US" sz="1600" dirty="0" err="1" smtClean="0"/>
              <a:t>NVDimms</a:t>
            </a:r>
            <a:endParaRPr lang="en-US" sz="1600" dirty="0" smtClean="0"/>
          </a:p>
          <a:p>
            <a:pPr lvl="2"/>
            <a:r>
              <a:rPr lang="en-US" sz="1600" dirty="0" smtClean="0"/>
              <a:t>Performance results more efficient implementation using block </a:t>
            </a:r>
            <a:r>
              <a:rPr lang="en-US" sz="1600" dirty="0" err="1" smtClean="0"/>
              <a:t>multiQ</a:t>
            </a:r>
            <a:r>
              <a:rPr lang="en-US" sz="1600" dirty="0" smtClean="0"/>
              <a:t> and SCSI </a:t>
            </a:r>
            <a:r>
              <a:rPr lang="en-US" sz="1600" dirty="0" err="1" smtClean="0"/>
              <a:t>multiQ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9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Sunday, 3/15/2015 PM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3810000"/>
          </a:xfrm>
        </p:spPr>
        <p:txBody>
          <a:bodyPr/>
          <a:lstStyle/>
          <a:p>
            <a:r>
              <a:rPr lang="en-US" sz="2400" dirty="0"/>
              <a:t>1pm – 5pm: OFI WG subgroup</a:t>
            </a:r>
          </a:p>
          <a:p>
            <a:r>
              <a:rPr lang="en-US" sz="2400" dirty="0"/>
              <a:t>2:30: afternoon break (15 min)</a:t>
            </a:r>
          </a:p>
          <a:p>
            <a:r>
              <a:rPr lang="en-US" sz="2400" dirty="0"/>
              <a:t>topics: in no special order</a:t>
            </a:r>
          </a:p>
          <a:p>
            <a:pPr lvl="2"/>
            <a:r>
              <a:rPr lang="en-US" sz="1600" dirty="0" smtClean="0"/>
              <a:t>release readiness – on track for 3/31</a:t>
            </a:r>
            <a:r>
              <a:rPr lang="en-US" sz="1600" dirty="0" smtClean="0"/>
              <a:t>?</a:t>
            </a:r>
            <a:endParaRPr lang="en-US" sz="1600" dirty="0" smtClean="0"/>
          </a:p>
          <a:p>
            <a:pPr lvl="2"/>
            <a:r>
              <a:rPr lang="en-US" sz="1600" dirty="0" smtClean="0"/>
              <a:t>testing and test coverage</a:t>
            </a:r>
          </a:p>
          <a:p>
            <a:pPr lvl="2"/>
            <a:r>
              <a:rPr lang="en-US" sz="1600" dirty="0" smtClean="0"/>
              <a:t>test </a:t>
            </a:r>
            <a:r>
              <a:rPr lang="en-US" sz="1600" dirty="0" smtClean="0"/>
              <a:t>automation</a:t>
            </a:r>
          </a:p>
          <a:p>
            <a:pPr lvl="2"/>
            <a:r>
              <a:rPr lang="en-US" sz="1600" dirty="0" smtClean="0"/>
              <a:t>completion</a:t>
            </a:r>
            <a:endParaRPr lang="en-US" sz="1600" dirty="0" smtClean="0"/>
          </a:p>
          <a:p>
            <a:pPr lvl="2"/>
            <a:r>
              <a:rPr lang="en-US" sz="1600" dirty="0" smtClean="0"/>
              <a:t>provider </a:t>
            </a:r>
            <a:r>
              <a:rPr lang="en-US" sz="1600" dirty="0" smtClean="0"/>
              <a:t>selection – how is a provider selected at runtime? ENV </a:t>
            </a:r>
            <a:r>
              <a:rPr lang="en-US" sz="1600" dirty="0" err="1" smtClean="0"/>
              <a:t>var</a:t>
            </a:r>
            <a:r>
              <a:rPr lang="en-US" sz="1600" dirty="0" smtClean="0"/>
              <a:t>?  See </a:t>
            </a:r>
            <a:r>
              <a:rPr lang="en-US" sz="1600" dirty="0" err="1" smtClean="0"/>
              <a:t>Github</a:t>
            </a:r>
            <a:r>
              <a:rPr lang="en-US" sz="1600" dirty="0" smtClean="0"/>
              <a:t> </a:t>
            </a:r>
            <a:r>
              <a:rPr lang="en-US" sz="1600" smtClean="0"/>
              <a:t>pull request</a:t>
            </a:r>
            <a:r>
              <a:rPr lang="en-US" sz="1600" smtClean="0"/>
              <a:t> 741.</a:t>
            </a:r>
            <a:endParaRPr lang="en-US" sz="1600" dirty="0" smtClean="0"/>
          </a:p>
          <a:p>
            <a:pPr lvl="2"/>
            <a:r>
              <a:rPr lang="en-US" sz="1600" dirty="0" smtClean="0"/>
              <a:t>review the </a:t>
            </a:r>
            <a:r>
              <a:rPr lang="en-US" sz="1600" dirty="0" err="1" smtClean="0"/>
              <a:t>GIThub</a:t>
            </a:r>
            <a:r>
              <a:rPr lang="en-US" sz="1600" dirty="0" smtClean="0"/>
              <a:t> issues list and pick out some key ones to be resolved</a:t>
            </a:r>
          </a:p>
          <a:p>
            <a:pPr lvl="2"/>
            <a:r>
              <a:rPr lang="en-US" sz="1600" strike="dblStrike" dirty="0" smtClean="0"/>
              <a:t>support for non-Linux systems (already covered?)</a:t>
            </a:r>
          </a:p>
          <a:p>
            <a:pPr lvl="2"/>
            <a:r>
              <a:rPr lang="en-US" sz="1600" dirty="0" smtClean="0"/>
              <a:t>looking ahead beyond the first release – what’s next?</a:t>
            </a:r>
          </a:p>
          <a:p>
            <a:pPr lvl="2"/>
            <a:r>
              <a:rPr lang="en-US" sz="1600" dirty="0" smtClean="0"/>
              <a:t>topology deep dive – exposing topology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3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3/16/15 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:00pm – 9:00pm</a:t>
            </a:r>
          </a:p>
          <a:p>
            <a:r>
              <a:rPr lang="en-US" dirty="0" smtClean="0"/>
              <a:t>joint session including DS/DA and OFI WG</a:t>
            </a:r>
          </a:p>
          <a:p>
            <a:r>
              <a:rPr lang="en-US" dirty="0" smtClean="0"/>
              <a:t>Do we need this session?</a:t>
            </a:r>
          </a:p>
          <a:p>
            <a:pPr lvl="1"/>
            <a:r>
              <a:rPr lang="en-US" dirty="0" smtClean="0"/>
              <a:t>What exactly is DS/DA up to, and why does it exist?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9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bonepile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1DC10-E0F6-49E9-9C83-367FDE47385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5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16270</TotalTime>
  <Words>261</Words>
  <Application>Microsoft Office PowerPoint</Application>
  <PresentationFormat>On-screen Show (4:3)</PresentationFormat>
  <Paragraphs>47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OFI F-2-F Agenda OFA Monterey Workshop</vt:lpstr>
      <vt:lpstr>Logistics</vt:lpstr>
      <vt:lpstr>Sunday, 3/15/2015 AM</vt:lpstr>
      <vt:lpstr>Sunday, 3/15/2015 PM</vt:lpstr>
      <vt:lpstr>Monday 3/16/15 PM</vt:lpstr>
      <vt:lpstr>bonepile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Paul Grun</cp:lastModifiedBy>
  <cp:revision>713</cp:revision>
  <cp:lastPrinted>2014-07-18T22:08:28Z</cp:lastPrinted>
  <dcterms:created xsi:type="dcterms:W3CDTF">2009-09-15T00:09:16Z</dcterms:created>
  <dcterms:modified xsi:type="dcterms:W3CDTF">2015-03-15T23:50:41Z</dcterms:modified>
</cp:coreProperties>
</file>