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5" r:id="rId5"/>
    <p:sldId id="266" r:id="rId6"/>
    <p:sldId id="258" r:id="rId7"/>
    <p:sldId id="260" r:id="rId8"/>
    <p:sldId id="261" r:id="rId9"/>
    <p:sldId id="262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712" autoAdjust="0"/>
  </p:normalViewPr>
  <p:slideViewPr>
    <p:cSldViewPr>
      <p:cViewPr>
        <p:scale>
          <a:sx n="80" d="100"/>
          <a:sy n="80" d="100"/>
        </p:scale>
        <p:origin x="-2418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5109-D01A-4B19-88DE-5EFAB938904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BDD55-08B5-44C7-B179-4CE3E89C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63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fi_getinfo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*node, </a:t>
            </a:r>
            <a:r>
              <a:rPr lang="en-US" dirty="0" err="1" smtClean="0"/>
              <a:t>const</a:t>
            </a:r>
            <a:r>
              <a:rPr lang="en-US" dirty="0" smtClean="0"/>
              <a:t> char *service, uint64_t flags,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fi_info</a:t>
            </a:r>
            <a:r>
              <a:rPr lang="en-US" dirty="0" smtClean="0"/>
              <a:t> *hints,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fi_info</a:t>
            </a:r>
            <a:r>
              <a:rPr lang="en-US" dirty="0" smtClean="0"/>
              <a:t> **info);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FI_PASSIVE</a:t>
            </a:r>
            <a:r>
              <a:rPr lang="en-US" baseline="0" dirty="0" smtClean="0"/>
              <a:t>: call  will  resolve address  information for use on the passive side of a connection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node: </a:t>
            </a:r>
            <a:r>
              <a:rPr lang="en-US" baseline="0" dirty="0" err="1" smtClean="0"/>
              <a:t>fi_getinfo</a:t>
            </a:r>
            <a:r>
              <a:rPr lang="en-US" baseline="0" dirty="0" smtClean="0"/>
              <a:t> will attempt to resolve the fabric address to the given node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type   If specified, indicates the type of fabric interface communication desired</a:t>
            </a:r>
            <a:r>
              <a:rPr lang="en-US" baseline="0" dirty="0" smtClean="0"/>
              <a:t> (FID_MSG Provides a reliable, connection-oriented data transfer service with flow control that maintains message boundaries).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ep_cap</a:t>
            </a:r>
            <a:r>
              <a:rPr lang="en-US" dirty="0" smtClean="0"/>
              <a:t> If specified, indicates the desired endpoint communication capabilities</a:t>
            </a:r>
            <a:r>
              <a:rPr lang="en-US" baseline="0" dirty="0" smtClean="0"/>
              <a:t> (FI_MSG Specifies  that an endpoint should support sending and receiving messages or datagrams).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addr_format</a:t>
            </a:r>
            <a:r>
              <a:rPr lang="en-US" dirty="0" smtClean="0"/>
              <a:t>              If specified, indicates the format used for addressing in data transfer operations (FI_SOCKADDR  Address if of type </a:t>
            </a:r>
            <a:r>
              <a:rPr lang="en-US" dirty="0" err="1" smtClean="0"/>
              <a:t>sockaddr</a:t>
            </a:r>
            <a:r>
              <a:rPr lang="en-US" dirty="0" smtClean="0"/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BDD55-08B5-44C7-B179-4CE3E89C9C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05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fi_fabric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*name, uint64_t flags,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fid_fabric</a:t>
            </a:r>
            <a:r>
              <a:rPr lang="en-US" dirty="0" smtClean="0"/>
              <a:t> **fabric, void *context);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fi_fdomain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fid_fabric</a:t>
            </a:r>
            <a:r>
              <a:rPr lang="en-US" dirty="0" smtClean="0"/>
              <a:t> *fabric,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fi_info</a:t>
            </a:r>
            <a:r>
              <a:rPr lang="en-US" dirty="0" smtClean="0"/>
              <a:t> *info,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fid_domain</a:t>
            </a:r>
            <a:r>
              <a:rPr lang="en-US" dirty="0" smtClean="0"/>
              <a:t> **domain, void *context);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fi_mr_reg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fid_domain</a:t>
            </a:r>
            <a:r>
              <a:rPr lang="en-US" dirty="0" smtClean="0"/>
              <a:t> *domain, </a:t>
            </a:r>
            <a:r>
              <a:rPr lang="en-US" dirty="0" err="1" smtClean="0"/>
              <a:t>const</a:t>
            </a:r>
            <a:r>
              <a:rPr lang="en-US" dirty="0" smtClean="0"/>
              <a:t> void * 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, uint64_t access, uint64_t offset, uint64_t </a:t>
            </a:r>
            <a:r>
              <a:rPr lang="en-US" dirty="0" err="1" smtClean="0"/>
              <a:t>requested_key</a:t>
            </a:r>
            <a:r>
              <a:rPr lang="en-US" dirty="0" smtClean="0"/>
              <a:t>, uint64_t flags,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fid_mr</a:t>
            </a:r>
            <a:r>
              <a:rPr lang="en-US" dirty="0" smtClean="0"/>
              <a:t> **</a:t>
            </a:r>
            <a:r>
              <a:rPr lang="en-US" dirty="0" err="1" smtClean="0"/>
              <a:t>mr</a:t>
            </a:r>
            <a:r>
              <a:rPr lang="en-US" dirty="0" smtClean="0"/>
              <a:t>, void *context);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fid         On creation, specifies a fabric or access domain.  On bind, identifies the event queue or address vector to bind to the endpoint.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BDD55-08B5-44C7-B179-4CE3E89C9C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99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fi_feq_open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fid_fabric</a:t>
            </a:r>
            <a:r>
              <a:rPr lang="en-US" dirty="0" smtClean="0"/>
              <a:t> *fabric,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fi_eq_attr</a:t>
            </a:r>
            <a:r>
              <a:rPr lang="en-US" dirty="0" smtClean="0"/>
              <a:t> *</a:t>
            </a:r>
            <a:r>
              <a:rPr lang="en-US" dirty="0" err="1" smtClean="0"/>
              <a:t>attr</a:t>
            </a:r>
            <a:r>
              <a:rPr lang="en-US" dirty="0" smtClean="0"/>
              <a:t>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fid_eq</a:t>
            </a:r>
            <a:r>
              <a:rPr lang="en-US" dirty="0" smtClean="0"/>
              <a:t> **</a:t>
            </a:r>
            <a:r>
              <a:rPr lang="en-US" dirty="0" err="1" smtClean="0"/>
              <a:t>eq</a:t>
            </a:r>
            <a:r>
              <a:rPr lang="en-US" dirty="0" smtClean="0"/>
              <a:t>, void * context);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FI_EQ_DOMAIN_COMP                     The EQ is used to report asynchronous completions of data transfers.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FI_EQ_FORMAT_CONTEXT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                     Provides only user specified context that was associated with the event.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                    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fi_eq_entry</a:t>
            </a:r>
            <a:r>
              <a:rPr lang="en-US" dirty="0" smtClean="0"/>
              <a:t> {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                          void *</a:t>
            </a:r>
            <a:r>
              <a:rPr lang="en-US" dirty="0" err="1" smtClean="0"/>
              <a:t>op_context</a:t>
            </a:r>
            <a:r>
              <a:rPr lang="en-US" dirty="0" smtClean="0"/>
              <a:t>; /* operation context */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                     };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BDD55-08B5-44C7-B179-4CE3E89C9C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26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fi_endpoint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fid_domain</a:t>
            </a:r>
            <a:r>
              <a:rPr lang="en-US" dirty="0" smtClean="0"/>
              <a:t> *domain,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fi_info</a:t>
            </a:r>
            <a:r>
              <a:rPr lang="en-US" dirty="0" smtClean="0"/>
              <a:t> *info,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fid_ep</a:t>
            </a:r>
            <a:r>
              <a:rPr lang="en-US" dirty="0" smtClean="0"/>
              <a:t> **ep, void *context);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fi_bind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smtClean="0"/>
              <a:t>fid *ep, </a:t>
            </a:r>
            <a:r>
              <a:rPr lang="en-US" dirty="0" err="1" smtClean="0"/>
              <a:t>struct</a:t>
            </a:r>
            <a:r>
              <a:rPr lang="en-US" dirty="0" smtClean="0"/>
              <a:t> fid *fid, uint64_t flags);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BDD55-08B5-44C7-B179-4CE3E89C9C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50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fi_connect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fid_ep</a:t>
            </a:r>
            <a:r>
              <a:rPr lang="en-US" dirty="0" smtClean="0"/>
              <a:t> *ep, </a:t>
            </a:r>
            <a:r>
              <a:rPr lang="en-US" dirty="0" err="1" smtClean="0"/>
              <a:t>const</a:t>
            </a:r>
            <a:r>
              <a:rPr lang="en-US" dirty="0" smtClean="0"/>
              <a:t> void *</a:t>
            </a:r>
            <a:r>
              <a:rPr lang="en-US" dirty="0" err="1" smtClean="0"/>
              <a:t>addr</a:t>
            </a:r>
            <a:r>
              <a:rPr lang="en-US" dirty="0" smtClean="0"/>
              <a:t>, </a:t>
            </a:r>
            <a:r>
              <a:rPr lang="en-US" dirty="0" err="1" smtClean="0"/>
              <a:t>const</a:t>
            </a:r>
            <a:r>
              <a:rPr lang="en-US" dirty="0" smtClean="0"/>
              <a:t> void * </a:t>
            </a:r>
            <a:r>
              <a:rPr lang="en-US" dirty="0" err="1" smtClean="0"/>
              <a:t>param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paramlen</a:t>
            </a:r>
            <a:r>
              <a:rPr lang="en-US" dirty="0" smtClean="0"/>
              <a:t>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fi_listen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fid_pep</a:t>
            </a:r>
            <a:r>
              <a:rPr lang="en-US" dirty="0" smtClean="0"/>
              <a:t> *pep);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fi_accept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fid_ep</a:t>
            </a:r>
            <a:r>
              <a:rPr lang="en-US" dirty="0" smtClean="0"/>
              <a:t> *ep, </a:t>
            </a:r>
            <a:r>
              <a:rPr lang="en-US" dirty="0" err="1" smtClean="0"/>
              <a:t>const</a:t>
            </a:r>
            <a:r>
              <a:rPr lang="en-US" dirty="0" smtClean="0"/>
              <a:t> void *</a:t>
            </a:r>
            <a:r>
              <a:rPr lang="en-US" dirty="0" err="1" smtClean="0"/>
              <a:t>param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paramlen</a:t>
            </a:r>
            <a:r>
              <a:rPr lang="en-US" dirty="0" smtClean="0"/>
              <a:t>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BDD55-08B5-44C7-B179-4CE3E89C9C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2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ssize_t</a:t>
            </a:r>
            <a:r>
              <a:rPr lang="en-US" dirty="0" smtClean="0"/>
              <a:t> </a:t>
            </a:r>
            <a:r>
              <a:rPr lang="en-US" dirty="0" err="1" smtClean="0"/>
              <a:t>fi_recv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fid_ep</a:t>
            </a:r>
            <a:r>
              <a:rPr lang="en-US" dirty="0" smtClean="0"/>
              <a:t> *ep, void * 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, void *</a:t>
            </a:r>
            <a:r>
              <a:rPr lang="en-US" dirty="0" err="1" smtClean="0"/>
              <a:t>desc</a:t>
            </a:r>
            <a:r>
              <a:rPr lang="en-US" dirty="0" smtClean="0"/>
              <a:t>, void * context);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BDD55-08B5-44C7-B179-4CE3E89C9C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34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ssize_t</a:t>
            </a:r>
            <a:r>
              <a:rPr lang="en-US" dirty="0" smtClean="0"/>
              <a:t> </a:t>
            </a:r>
            <a:r>
              <a:rPr lang="en-US" dirty="0" err="1" smtClean="0"/>
              <a:t>fi_send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fid_ep</a:t>
            </a:r>
            <a:r>
              <a:rPr lang="en-US" dirty="0" smtClean="0"/>
              <a:t> *ep, void * 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, void *</a:t>
            </a:r>
            <a:r>
              <a:rPr lang="en-US" dirty="0" err="1" smtClean="0"/>
              <a:t>desc</a:t>
            </a:r>
            <a:r>
              <a:rPr lang="en-US" dirty="0" smtClean="0"/>
              <a:t>, void * context);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BDD55-08B5-44C7-B179-4CE3E89C9C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06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fi_eq_condread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fid_eq</a:t>
            </a:r>
            <a:r>
              <a:rPr lang="en-US" dirty="0" smtClean="0"/>
              <a:t> *</a:t>
            </a:r>
            <a:r>
              <a:rPr lang="en-US" dirty="0" err="1" smtClean="0"/>
              <a:t>eq</a:t>
            </a:r>
            <a:r>
              <a:rPr lang="en-US" dirty="0" smtClean="0"/>
              <a:t>, void *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, </a:t>
            </a:r>
            <a:r>
              <a:rPr lang="en-US" dirty="0" err="1" smtClean="0"/>
              <a:t>const</a:t>
            </a:r>
            <a:r>
              <a:rPr lang="en-US" dirty="0" smtClean="0"/>
              <a:t> void *</a:t>
            </a:r>
            <a:r>
              <a:rPr lang="en-US" dirty="0" err="1" smtClean="0"/>
              <a:t>cond</a:t>
            </a:r>
            <a:r>
              <a:rPr lang="en-US" dirty="0" smtClean="0"/>
              <a:t>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fi_eq_read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fid_eq</a:t>
            </a:r>
            <a:r>
              <a:rPr lang="en-US" dirty="0" smtClean="0"/>
              <a:t> *</a:t>
            </a:r>
            <a:r>
              <a:rPr lang="en-US" dirty="0" err="1" smtClean="0"/>
              <a:t>eq</a:t>
            </a:r>
            <a:r>
              <a:rPr lang="en-US" dirty="0" smtClean="0"/>
              <a:t>, void *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fi_eq_read</a:t>
            </a:r>
            <a:r>
              <a:rPr lang="en-US" dirty="0" smtClean="0"/>
              <a:t> / </a:t>
            </a:r>
            <a:r>
              <a:rPr lang="en-US" dirty="0" err="1" smtClean="0"/>
              <a:t>fi_eq_readfrom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       The </a:t>
            </a:r>
            <a:r>
              <a:rPr lang="en-US" dirty="0" err="1" smtClean="0"/>
              <a:t>fi_eq_read</a:t>
            </a:r>
            <a:r>
              <a:rPr lang="en-US" dirty="0" smtClean="0"/>
              <a:t> and </a:t>
            </a:r>
            <a:r>
              <a:rPr lang="en-US" dirty="0" err="1" smtClean="0"/>
              <a:t>fi_eq_readfrom</a:t>
            </a:r>
            <a:r>
              <a:rPr lang="en-US" dirty="0" smtClean="0"/>
              <a:t> operations perform a non-blocking read of event data from the EQ.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fi_eq_condread</a:t>
            </a:r>
            <a:r>
              <a:rPr lang="en-US" dirty="0" smtClean="0"/>
              <a:t> / </a:t>
            </a:r>
            <a:r>
              <a:rPr lang="en-US" dirty="0" err="1" smtClean="0"/>
              <a:t>fi_eq_condreadfrom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       The </a:t>
            </a:r>
            <a:r>
              <a:rPr lang="en-US" dirty="0" err="1" smtClean="0"/>
              <a:t>fi_eq_condread</a:t>
            </a:r>
            <a:r>
              <a:rPr lang="en-US" dirty="0" smtClean="0"/>
              <a:t> and </a:t>
            </a:r>
            <a:r>
              <a:rPr lang="en-US" dirty="0" err="1" smtClean="0"/>
              <a:t>fi_eq_condreadfrom</a:t>
            </a:r>
            <a:r>
              <a:rPr lang="en-US" dirty="0" smtClean="0"/>
              <a:t> calls are the blocking equivalent operations to </a:t>
            </a:r>
            <a:r>
              <a:rPr lang="en-US" dirty="0" err="1" smtClean="0"/>
              <a:t>fi_eq_read</a:t>
            </a:r>
            <a:r>
              <a:rPr lang="en-US" dirty="0" smtClean="0"/>
              <a:t> and </a:t>
            </a:r>
            <a:r>
              <a:rPr lang="en-US" dirty="0" err="1" smtClean="0"/>
              <a:t>fi_eq_readfrom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BDD55-08B5-44C7-B179-4CE3E89C9C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34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46FE-4A2A-46E1-8CDF-4084893CCA5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A067-4563-4633-9221-303D6D27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82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46FE-4A2A-46E1-8CDF-4084893CCA5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A067-4563-4633-9221-303D6D27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2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46FE-4A2A-46E1-8CDF-4084893CCA5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A067-4563-4633-9221-303D6D27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92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46FE-4A2A-46E1-8CDF-4084893CCA5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A067-4563-4633-9221-303D6D27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0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46FE-4A2A-46E1-8CDF-4084893CCA5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A067-4563-4633-9221-303D6D27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5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46FE-4A2A-46E1-8CDF-4084893CCA5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A067-4563-4633-9221-303D6D27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17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46FE-4A2A-46E1-8CDF-4084893CCA5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A067-4563-4633-9221-303D6D27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8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46FE-4A2A-46E1-8CDF-4084893CCA5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A067-4563-4633-9221-303D6D27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4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46FE-4A2A-46E1-8CDF-4084893CCA5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A067-4563-4633-9221-303D6D27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5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46FE-4A2A-46E1-8CDF-4084893CCA5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A067-4563-4633-9221-303D6D27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6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46FE-4A2A-46E1-8CDF-4084893CCA5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A067-4563-4633-9221-303D6D27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3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946FE-4A2A-46E1-8CDF-4084893CCA5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7A067-4563-4633-9221-303D6D273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0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libfabric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rc_pingpong.c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24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2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065311"/>
              </p:ext>
            </p:extLst>
          </p:nvPr>
        </p:nvGraphicFramePr>
        <p:xfrm>
          <a:off x="152400" y="1524000"/>
          <a:ext cx="8839200" cy="381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libibverbs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libfabric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547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ibv_device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**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dev_list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661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dev_list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ibv_get_device_list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(NULL);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139 static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pingpong_dest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*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pp_client_exch_dest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(…)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143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addrinfo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hints =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144         .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ai_family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= AF_UNSPEC,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145         .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ai_socktype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SOCK_STREAM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146     };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157     n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getaddrinfo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servername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service, &amp;hints, &amp;res);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373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ibv_qp_init_attr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init_attr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382             .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qp_type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IBV_QPT_RC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383         };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384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385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qp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ibv_create_qp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init_attr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);</a:t>
                      </a: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421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fi_info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     *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prov_list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422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fi_info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     *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prov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423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fi_info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     hints;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541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hints.type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      = FID_MSG;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542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hints.ep_cap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    = FI_MSG;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543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hints.addr_format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= FI_SOCKADDR;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544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545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asprintf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(&amp;service, "%d", port);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546     if (!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servername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547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hints.ep_cap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|= FI_PASSIVE;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548     } else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549         node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servername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550     }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551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552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fi_getinfo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(node, service, flags, &amp;hints,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prov_list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553     if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554         FI_ERR_LOG("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fi_getinfo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",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555         return 1;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556     }</a:t>
                      </a:r>
                    </a:p>
                    <a:p>
                      <a:pPr marL="228600" indent="-228600">
                        <a:buAutoNum type="arabicPlain" startAt="157"/>
                      </a:pPr>
                      <a:endParaRPr lang="en-US" sz="1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144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 – Domain, MR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760289"/>
              </p:ext>
            </p:extLst>
          </p:nvPr>
        </p:nvGraphicFramePr>
        <p:xfrm>
          <a:off x="152400" y="1524000"/>
          <a:ext cx="8839200" cy="244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0152"/>
                <a:gridCol w="45390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libibverbs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libfabric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336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-&gt;context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ibv_open_device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ib_dev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);</a:t>
                      </a: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352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ibv_alloc_pd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-&gt;context);</a:t>
                      </a: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358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ibv_reg_mr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size, IBV_ACCESS_LOCAL_WRITE);</a:t>
                      </a: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325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fi_fabric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prov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fabric_name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0,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-&gt;fabric, NULL);</a:t>
                      </a:r>
                    </a:p>
                    <a:p>
                      <a:pPr marL="0" indent="0" algn="l">
                        <a:buNone/>
                      </a:pPr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248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fi_fdomain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-&gt;fabric,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prov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dom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NULL);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pPr marL="0" indent="0" algn="l">
                        <a:buNone/>
                      </a:pPr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256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fi_mr_reg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dom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-&gt;size, FI_SEND | FI_RECV, 0, 0, 0,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NULL);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9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 – Event Queue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948991"/>
              </p:ext>
            </p:extLst>
          </p:nvPr>
        </p:nvGraphicFramePr>
        <p:xfrm>
          <a:off x="152400" y="1524000"/>
          <a:ext cx="88392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0152"/>
                <a:gridCol w="45390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libibverbs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libfabric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343     if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use_event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344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-&gt;channel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ibv_create_comp_channel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-&gt;context);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349     } else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350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-&gt;channel = NULL;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364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ibv_create_cq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-&gt;context,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 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rx_depth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+   1, NULL,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-&gt;channel, 0);</a:t>
                      </a: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113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fi_eq_attr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cq_attr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;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120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cq_attr.format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= FI_EQ_FORMAT_CONTEXT;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121     if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use_event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122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cq_attr.wait_obj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= FI_WAIT_FD;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124     } else {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125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cq_attr.wait_obj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= FI_WAIT_NONE;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126     }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127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cq_attr.wait_cond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= FI_EQ_COND_NONE;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128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cq_attr.size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rx_depth</a:t>
                      </a:r>
                      <a:r>
                        <a:rPr lang="en-US" sz="100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+ 1;</a:t>
                      </a:r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129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130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fi_eq_open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dom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cq_attr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NULL);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pPr marL="0" indent="0" algn="l">
                        <a:buNone/>
                      </a:pPr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38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 – Endpoint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92384"/>
              </p:ext>
            </p:extLst>
          </p:nvPr>
        </p:nvGraphicFramePr>
        <p:xfrm>
          <a:off x="152400" y="1524000"/>
          <a:ext cx="883920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0152"/>
                <a:gridCol w="45390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libibverbs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libfabric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372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ibv_qp_attr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373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ibv_qp_init_attr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init_attr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374             .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send_cq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375             .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recv_cq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376             .cap     =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377                 .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max_send_wr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= 1,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378                 .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max_recv_wr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rx_depth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379                 .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max_send_sge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1,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380                 .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max_recv_sge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1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381             },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382             .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qp_type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IBV_QPT_RC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383         };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384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385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qp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ibv_create_qp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init_attr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);</a:t>
                      </a: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209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fi_endpoint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dom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entry.info,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-&gt;ep, NULL);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277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fi_bind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-&gt;ep-&gt;fid,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-&gt;fid, FI_SEND | FI_RECV);</a:t>
                      </a:r>
                    </a:p>
                    <a:p>
                      <a:pPr marL="0" indent="0" algn="l">
                        <a:buNone/>
                      </a:pPr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808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 contd.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458407"/>
              </p:ext>
            </p:extLst>
          </p:nvPr>
        </p:nvGraphicFramePr>
        <p:xfrm>
          <a:off x="457200" y="1524000"/>
          <a:ext cx="8229600" cy="335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libibverbs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libfabric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139 static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pingpong_dest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*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pp_client_exch_dest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(…)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168             if (!connect(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sockfd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t-&gt;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ai_addr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t-&gt;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ai_addrlen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))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183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gid_to_wire_gid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my_dest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gid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gid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184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sprintf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msg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"%04x:%06x:%06x:%s",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my_dest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-&gt;lid,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my_dest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qpn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my_dest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psn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gid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186     if (write(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sockfd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msg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sizeof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msg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!=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sizeof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msg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191     if (read(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sockfd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msg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sizeof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msg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!=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sizeof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msg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385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qp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ibv_create_qp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init_attr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107     if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ibv_modify_qp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qp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attr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285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fi_connect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-&gt;ep,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prov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dest_addr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NULL, 0);</a:t>
                      </a:r>
                    </a:p>
                    <a:p>
                      <a:pPr marL="0" indent="0">
                        <a:buNone/>
                      </a:pPr>
                      <a:endParaRPr lang="en-US" sz="1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047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</a:t>
            </a:r>
            <a:r>
              <a:rPr lang="en-US" dirty="0" err="1" smtClean="0"/>
              <a:t>recv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538652"/>
              </p:ext>
            </p:extLst>
          </p:nvPr>
        </p:nvGraphicFramePr>
        <p:xfrm>
          <a:off x="457200" y="1524000"/>
          <a:ext cx="822960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libibverbs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libfabric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485 static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pp_post_recv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(…)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487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ibv_sge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list =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488         .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=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uintptr_t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489         .length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-&gt;size,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490         .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lkey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lkey</a:t>
                      </a:r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491     };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492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ibv_recv_wr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493         .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wr_id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= PINGPONG_RECV_WRID,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494         .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sg_list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= &amp;list,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495         .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num_sge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= 1,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496     };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497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ibv_recv_wr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*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bad_wr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499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501         if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ibv_post_recv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qp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bad_wr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))</a:t>
                      </a: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368 static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pp_post_recv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(…)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375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fi_recv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-&gt;ep,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-&gt;size,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fi_mr_desc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),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         (void *)(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uintptr_t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)PINGPONG_RECV_WCID);</a:t>
                      </a:r>
                      <a:endParaRPr lang="en-US" sz="1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152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send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393535"/>
              </p:ext>
            </p:extLst>
          </p:nvPr>
        </p:nvGraphicFramePr>
        <p:xfrm>
          <a:off x="457200" y="1524000"/>
          <a:ext cx="82296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libibverbs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libfabric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507 static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pp_post_send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(…)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509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ibv_sge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list =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510         .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=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uintptr_t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511         .length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-&gt;size,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512         .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lkey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lkey</a:t>
                      </a:r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513     };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514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ibv_send_wr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515         .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wr_id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= PINGPONG_SEND_WRID,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516         .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sg_list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= &amp;list,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517         .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num_sge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= 1,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518         .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opcode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= IBV_WR_SEND,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519         .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send_flags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send_flags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520     };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521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ibv_send_wr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*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bad_wr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522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523     return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ibv_post_send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qp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bad_wr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);</a:t>
                      </a: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386 static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pp_post_send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(…)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390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fi_send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-&gt;ep,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-&gt;size,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fi_mr_desc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),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         (void *)(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uintptr_t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)PINGPONG_SEND_WCID);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665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completion events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472365"/>
              </p:ext>
            </p:extLst>
          </p:nvPr>
        </p:nvGraphicFramePr>
        <p:xfrm>
          <a:off x="457200" y="1524000"/>
          <a:ext cx="8229600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libibverbs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libfabric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763     while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&lt;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iters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||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scnt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&lt;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iters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764     if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use_event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765    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*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ev_cq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766             void          *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ev_ctx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767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768     if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ibv_get_cq_event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-&gt;channel,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ev_cq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&amp;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ev_ctx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))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772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780     if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ibv_req_notify_cq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0))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787    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ibv_wc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[2];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788    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ne,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789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790             do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791                 ne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ibv_poll_cq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2,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792                 if (ne &lt; 0) {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793            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fprintf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stderr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"poll CQ failed %d\n", ne);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794                     return 1;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795                 }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796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797             } while (!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use_event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&amp;&amp; ne &lt; 1);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switch ((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wr_id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</a:t>
                      </a:r>
                    </a:p>
                    <a:p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616     while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&lt;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iters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||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scnt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&lt;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iters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617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fi_eq_entry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[2];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621     if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use_event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622         /* Blocking read */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623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fi_eq_condread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sizeof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NULL);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624     } else {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625         do {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626           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fi_eq_read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ctx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-&gt;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cq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sizeof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627         } while 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== 0);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628     }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</a:p>
                    <a:p>
                      <a:pPr marL="0" indent="0">
                        <a:buNone/>
                      </a:pPr>
                      <a:endParaRPr lang="en-US" sz="10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642         switch ((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)(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uintptr_t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wc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].</a:t>
                      </a:r>
                      <a:r>
                        <a:rPr lang="en-US" sz="10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op_context</a:t>
                      </a:r>
                      <a:r>
                        <a:rPr lang="en-US" sz="1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{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373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1648</Words>
  <Application>Microsoft Office PowerPoint</Application>
  <PresentationFormat>On-screen Show (4:3)</PresentationFormat>
  <Paragraphs>256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libfabric example</vt:lpstr>
      <vt:lpstr>Initialization</vt:lpstr>
      <vt:lpstr>Initialization – Domain, MR</vt:lpstr>
      <vt:lpstr>Initialization – Event Queue</vt:lpstr>
      <vt:lpstr>Initialization – Endpoint</vt:lpstr>
      <vt:lpstr>Initialization contd.</vt:lpstr>
      <vt:lpstr>Post recv</vt:lpstr>
      <vt:lpstr>Post send</vt:lpstr>
      <vt:lpstr>Reading completion events</vt:lpstr>
      <vt:lpstr>Thank you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Ilango, Arun Chekhov</dc:creator>
  <cp:lastModifiedBy>Ilango, Arun Chekhov</cp:lastModifiedBy>
  <cp:revision>36</cp:revision>
  <dcterms:created xsi:type="dcterms:W3CDTF">2014-08-18T20:59:24Z</dcterms:created>
  <dcterms:modified xsi:type="dcterms:W3CDTF">2014-09-02T18:13:48Z</dcterms:modified>
</cp:coreProperties>
</file>