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5"/>
  </p:notesMasterIdLst>
  <p:handoutMasterIdLst>
    <p:handoutMasterId r:id="rId6"/>
  </p:handoutMasterIdLst>
  <p:sldIdLst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1495" autoAdjust="0"/>
    <p:restoredTop sz="94684" autoAdjust="0"/>
  </p:normalViewPr>
  <p:slideViewPr>
    <p:cSldViewPr snapToObjects="1">
      <p:cViewPr varScale="1">
        <p:scale>
          <a:sx n="88" d="100"/>
          <a:sy n="88" d="100"/>
        </p:scale>
        <p:origin x="96" y="15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8382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8/20/2014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8/20/2014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86000"/>
            <a:ext cx="6629400" cy="1546225"/>
          </a:xfrm>
        </p:spPr>
        <p:txBody>
          <a:bodyPr/>
          <a:lstStyle/>
          <a:p>
            <a:r>
              <a:rPr lang="en-US" dirty="0" smtClean="0"/>
              <a:t>Fabric Interfaces </a:t>
            </a:r>
            <a:r>
              <a:rPr lang="en-US" dirty="0" smtClean="0"/>
              <a:t>Management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6629400" cy="838200"/>
          </a:xfrm>
        </p:spPr>
        <p:txBody>
          <a:bodyPr/>
          <a:lstStyle/>
          <a:p>
            <a:r>
              <a:rPr lang="en-US" dirty="0" smtClean="0"/>
              <a:t>Sean </a:t>
            </a:r>
            <a:r>
              <a:rPr lang="en-US" dirty="0" smtClean="0"/>
              <a:t>Hefty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444F97-8519-40DC-B33D-21A9108094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8669843" y="6456081"/>
            <a:ext cx="45974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9pPr>
          </a:lstStyle>
          <a:p>
            <a:fld id="{6A174EDC-730F-0E4F-8F7E-AD594D963D7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133602" y="990600"/>
            <a:ext cx="2057400" cy="685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libfabric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133602" y="1676400"/>
            <a:ext cx="690285" cy="113851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Provider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114798" y="3276600"/>
            <a:ext cx="1676402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RDMA CM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114795" y="3733800"/>
            <a:ext cx="838201" cy="685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IB CM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14793" y="4425359"/>
            <a:ext cx="838201" cy="685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IB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172202" y="3276601"/>
            <a:ext cx="838201" cy="1828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User Verbs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52998" y="3733800"/>
            <a:ext cx="838201" cy="134470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IW CM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462621" y="5078507"/>
            <a:ext cx="4157379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IB Core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462623" y="5535707"/>
            <a:ext cx="1510549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Driver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62621" y="5992907"/>
            <a:ext cx="1510549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NIC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133601" y="3733799"/>
            <a:ext cx="690285" cy="134470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Device Control I/F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914400" y="3124200"/>
            <a:ext cx="60960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84094" y="2754868"/>
            <a:ext cx="158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4094" y="3125090"/>
            <a:ext cx="158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Kernel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410202" y="990600"/>
            <a:ext cx="2057400" cy="685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Local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ibacm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410202" y="1692088"/>
            <a:ext cx="838201" cy="685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Elbow Connector 25"/>
          <p:cNvCxnSpPr>
            <a:endCxn id="23" idx="1"/>
          </p:cNvCxnSpPr>
          <p:nvPr/>
        </p:nvCxnSpPr>
        <p:spPr bwMode="auto">
          <a:xfrm>
            <a:off x="2823887" y="2034988"/>
            <a:ext cx="2586315" cy="0"/>
          </a:xfrm>
          <a:prstGeom prst="straightConnector1">
            <a:avLst/>
          </a:prstGeom>
          <a:ln>
            <a:headEnd type="arrow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Elbow Connector 25"/>
          <p:cNvCxnSpPr>
            <a:stCxn id="7" idx="3"/>
            <a:endCxn id="17" idx="1"/>
          </p:cNvCxnSpPr>
          <p:nvPr/>
        </p:nvCxnSpPr>
        <p:spPr bwMode="auto">
          <a:xfrm>
            <a:off x="2823887" y="2245659"/>
            <a:ext cx="638734" cy="3975848"/>
          </a:xfrm>
          <a:prstGeom prst="bentConnector3">
            <a:avLst>
              <a:gd name="adj1" fmla="val 39474"/>
            </a:avLst>
          </a:prstGeom>
          <a:ln>
            <a:headEnd type="arrow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2"/>
            <a:endCxn id="18" idx="0"/>
          </p:cNvCxnSpPr>
          <p:nvPr/>
        </p:nvCxnSpPr>
        <p:spPr bwMode="auto">
          <a:xfrm rot="5400000">
            <a:off x="2019305" y="3274358"/>
            <a:ext cx="918881" cy="1"/>
          </a:xfrm>
          <a:prstGeom prst="bentConnector3">
            <a:avLst>
              <a:gd name="adj1" fmla="val 50000"/>
            </a:avLst>
          </a:prstGeom>
          <a:ln>
            <a:headEnd type="arrow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5"/>
          <p:cNvCxnSpPr/>
          <p:nvPr/>
        </p:nvCxnSpPr>
        <p:spPr bwMode="auto">
          <a:xfrm rot="16200000" flipH="1">
            <a:off x="2627781" y="4929465"/>
            <a:ext cx="685801" cy="983879"/>
          </a:xfrm>
          <a:prstGeom prst="bentConnector2">
            <a:avLst/>
          </a:prstGeom>
          <a:ln>
            <a:headEnd type="arrow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5"/>
          <p:cNvCxnSpPr>
            <a:stCxn id="23" idx="2"/>
            <a:endCxn id="13" idx="1"/>
          </p:cNvCxnSpPr>
          <p:nvPr/>
        </p:nvCxnSpPr>
        <p:spPr bwMode="auto">
          <a:xfrm rot="5400000">
            <a:off x="3776863" y="2715818"/>
            <a:ext cx="2390371" cy="1714510"/>
          </a:xfrm>
          <a:prstGeom prst="bentConnector4">
            <a:avLst>
              <a:gd name="adj1" fmla="val 15958"/>
              <a:gd name="adj2" fmla="val 127301"/>
            </a:avLst>
          </a:prstGeom>
          <a:ln>
            <a:headEnd type="arrow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44500" y="799068"/>
            <a:ext cx="1353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08001" y="1840468"/>
            <a:ext cx="1609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Plug-in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01700" y="3707368"/>
            <a:ext cx="99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0190" y="5105400"/>
            <a:ext cx="1362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FIFOs / Command Queues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712260" y="1016000"/>
            <a:ext cx="3547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6248404" y="1713132"/>
            <a:ext cx="368296" cy="2045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97647" y="3274359"/>
            <a:ext cx="564553" cy="5229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889310" y="5867400"/>
            <a:ext cx="1081371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4094" y="1371600"/>
            <a:ext cx="1076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Provider Plug-in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>
          <a:xfrm>
            <a:off x="1560606" y="1694766"/>
            <a:ext cx="4564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413313" y="2034988"/>
            <a:ext cx="1609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SHM-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29300" y="2654300"/>
            <a:ext cx="1332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Raw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10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11991</TotalTime>
  <Words>50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Office Theme</vt:lpstr>
      <vt:lpstr>Custom Design</vt:lpstr>
      <vt:lpstr>Fabric Interfaces Management Architecture</vt:lpstr>
      <vt:lpstr>PowerPoint Presentation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Hefty, Sean</cp:lastModifiedBy>
  <cp:revision>1037</cp:revision>
  <dcterms:created xsi:type="dcterms:W3CDTF">2009-09-15T00:09:16Z</dcterms:created>
  <dcterms:modified xsi:type="dcterms:W3CDTF">2014-08-20T15:10:50Z</dcterms:modified>
</cp:coreProperties>
</file>