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3"/>
  </p:notesMasterIdLst>
  <p:handoutMasterIdLst>
    <p:handoutMasterId r:id="rId14"/>
  </p:handoutMasterIdLst>
  <p:sldIdLst>
    <p:sldId id="262" r:id="rId3"/>
    <p:sldId id="418" r:id="rId4"/>
    <p:sldId id="419" r:id="rId5"/>
    <p:sldId id="420" r:id="rId6"/>
    <p:sldId id="421" r:id="rId7"/>
    <p:sldId id="422" r:id="rId8"/>
    <p:sldId id="423" r:id="rId9"/>
    <p:sldId id="424" r:id="rId10"/>
    <p:sldId id="425" r:id="rId11"/>
    <p:sldId id="426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137" d="100"/>
          <a:sy n="137" d="100"/>
        </p:scale>
        <p:origin x="-1168" y="-112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8352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8/13/14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8/13/14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1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8/13/14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Application Mapping Over </a:t>
            </a:r>
            <a:r>
              <a:rPr lang="en-US" dirty="0" smtClean="0"/>
              <a:t>OFIWG SFI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Hefty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RMA Completions (Counters and Completions)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MPIDI_Win_fence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MPID_Win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*win)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synchronize software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counters via completions */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PROGRESS_WHILE(win-&gt;started!=win-&gt;completed);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/*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Syncronize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hardware counters */     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fi_sync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(WIN_OF2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(win)-&gt;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rma_epfd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FI_WRITE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|FI_READ|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FI_BLOCK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NULL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/* Notify any request based objects that use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counter completion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*/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RequestQ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-&gt;notify()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/>
          <a:p>
            <a:fld id="{6A174EDC-730F-0E4F-8F7E-AD594D963D7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67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Over SFI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MPI Implementation over SFI</a:t>
            </a:r>
          </a:p>
          <a:p>
            <a:r>
              <a:rPr lang="en-US" dirty="0" smtClean="0"/>
              <a:t>Demonstrates possible usage model</a:t>
            </a:r>
          </a:p>
          <a:p>
            <a:pPr lvl="1"/>
            <a:r>
              <a:rPr lang="en-US" dirty="0" smtClean="0"/>
              <a:t>Initialization</a:t>
            </a:r>
          </a:p>
          <a:p>
            <a:pPr lvl="1"/>
            <a:r>
              <a:rPr lang="en-US" dirty="0" smtClean="0"/>
              <a:t>Send injection</a:t>
            </a:r>
          </a:p>
          <a:p>
            <a:pPr lvl="1"/>
            <a:r>
              <a:rPr lang="en-US" dirty="0" smtClean="0"/>
              <a:t>Send Completions</a:t>
            </a:r>
          </a:p>
          <a:p>
            <a:pPr lvl="1"/>
            <a:r>
              <a:rPr lang="en-US" dirty="0" smtClean="0"/>
              <a:t>Polling</a:t>
            </a:r>
          </a:p>
          <a:p>
            <a:pPr lvl="1"/>
            <a:r>
              <a:rPr lang="en-US" dirty="0" smtClean="0"/>
              <a:t>RMA</a:t>
            </a:r>
          </a:p>
          <a:p>
            <a:pPr lvl="2"/>
            <a:r>
              <a:rPr lang="en-US" dirty="0" smtClean="0"/>
              <a:t>Counters</a:t>
            </a:r>
          </a:p>
          <a:p>
            <a:pPr lvl="2"/>
            <a:r>
              <a:rPr lang="en-US" dirty="0" smtClean="0"/>
              <a:t>Completions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/>
          <a:p>
            <a:fld id="{6A174EDC-730F-0E4F-8F7E-AD594D963D7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17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Interfaces:  Tagged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Tagged provider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hints.type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=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FID_RDM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ifdef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MPIDI_USE_AV_MAP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hints.addr_format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FI_ADDR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#else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hints.addr_format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FI_ADDR_INDEX;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hints.protocol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FI_PROTO_UNSPEC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hints.ep_cap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= FI_TAGGED |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FI_BUFFERED_RECV |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FI_REMOTE_COMPLETE |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FI_CANCEL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hints.op_flags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FI_REMOTE_COMPLETE;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/>
          <a:p>
            <a:fld id="{6A174EDC-730F-0E4F-8F7E-AD594D963D7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1258669"/>
            <a:ext cx="25146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Reliable unconnected endpoint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2284632"/>
            <a:ext cx="312420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Address vector optimized for minimal memory footprint and no internal lookups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3657600"/>
            <a:ext cx="21336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 agnostic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05300" y="5943600"/>
            <a:ext cx="27051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Default flags to apply to data transfer operations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4648200"/>
            <a:ext cx="20574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Behavior required by endpoint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096000" y="4343400"/>
            <a:ext cx="304800" cy="1219200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572000" y="2784397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562600" y="3842266"/>
            <a:ext cx="457200" cy="1846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724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Interfaces:  RMA/Atomics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RMA provider */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hints.type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FID_RDM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ifdef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MPIDI_USE_AV_MAP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hints.addr_format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FI_ADDR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hints.addr_format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FI_ADDR_INDEX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hints.protocol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FI_PROTO_UNSPEC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hints.ep_cap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= FI_RMA | FI_ATOMICS |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FI_REMOTE_COMPLETE |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FI_REMOTE_READ |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FI_REMOTE_WRITE;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hints.op_flags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=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FI_REMOTE_COMPLETE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/>
          <a:p>
            <a:fld id="{6A174EDC-730F-0E4F-8F7E-AD594D963D7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2895600"/>
            <a:ext cx="25908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Support for RMA and atomic operations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791200" y="3541931"/>
            <a:ext cx="209550" cy="6799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48400" y="4953000"/>
            <a:ext cx="25908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Remote RMA read and write support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>
            <a:stCxn id="18" idx="1"/>
          </p:cNvCxnSpPr>
          <p:nvPr/>
        </p:nvCxnSpPr>
        <p:spPr>
          <a:xfrm flipH="1">
            <a:off x="5638800" y="5276166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6800" y="1447800"/>
            <a:ext cx="22098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Separate endpoint for RMA operations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665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Interfaces:  Message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eq_attr.mask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FI_EQ_ATTR_MASK_V1;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eq_attr.domain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FI_EQ_DOMAIN_COMP;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eq_attr.format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FI_EQ_FORMAT_TAGGED;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fi_eq_open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domainfd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eq_attr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&amp;p2p_eqfd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eq_attr.mask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FI_EQ_ATTR_MASK_V1;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eq_attr.domain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FI_EQ_DOMAIN_COMP;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eq_attr.format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FI_EQ_FORMAT_DATA;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fi_eq_open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domainfd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eq_attr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rma_eqfd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NULL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fi_bind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tagged_epfd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p2p_eqfd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FI_SEND | FI_RECV);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fi_bind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rma_epfd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rma_eqfd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FI_READ | FI_WRITE);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/>
          <a:p>
            <a:fld id="{6A174EDC-730F-0E4F-8F7E-AD594D963D7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81700" y="1591270"/>
            <a:ext cx="217170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Event queue optimized to report tagged completions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81700" y="3276600"/>
            <a:ext cx="217170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Event queue optimized to report RMA completions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5678269"/>
            <a:ext cx="23622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 endpoints with event queues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97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optlen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max_buffered_send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fi_getopt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tagged_epfd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FI_OPT_ENDPOINT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FI_OPT_MAX_INJECTED_SEND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&amp;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max_buffered_send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optlen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optlen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max_send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fi_getopt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tagged_epfd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FI_OPT_ENDPOINT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FI_OPT_MAX_MSG_SIZE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max_send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optlen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/>
          <a:p>
            <a:fld id="{6A174EDC-730F-0E4F-8F7E-AD594D963D7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1143000"/>
            <a:ext cx="17907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Query endpoint limits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3021258"/>
            <a:ext cx="350520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‘inject’ data size – buffer is reusable immediately after function call returns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5105400"/>
            <a:ext cx="28956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application level message size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665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Send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MPIDI_Send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count,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rank, tag,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context_offset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**request)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data_sz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(count,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data_sz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max_buffered_send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match_bits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init_sendtag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context_id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context_offset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-&gt;rank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tag, 0);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fi_tinjectto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tagged_epfd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data_sz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COMM_TO_PHYS(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rank),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match_bits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 else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/>
          <a:p>
            <a:fld id="{6A174EDC-730F-0E4F-8F7E-AD594D963D7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773269"/>
            <a:ext cx="28956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Small sends map directly to tagged-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injectto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call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5602069"/>
            <a:ext cx="27432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Fabric address provided directly to provider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5625026" y="4424192"/>
            <a:ext cx="313982" cy="1810434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9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Message Send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MPIDI_Send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count,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rank, tag,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context_offset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**request)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code for type calculations, tag creation,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REQUEST_CREATE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sreq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fi_tsendto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MPIDI_Global.tagged_epfd,send_buf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data_sz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NULL,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COMM_TO_PHYS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comm,rank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match_bits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&amp;(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REQ_OF2(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sreq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)-&gt;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of2_context)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*request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sreq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/>
          <a:p>
            <a:fld id="{6A174EDC-730F-0E4F-8F7E-AD594D963D7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1066800"/>
            <a:ext cx="28956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Large sends require request allocation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5715000"/>
            <a:ext cx="274320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SFI completion context embedded in request object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4300709" y="3928891"/>
            <a:ext cx="466382" cy="2971800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3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Progress/Polling for Completions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MPIDI_Progress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eq_tagged_entry_t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fid_eq_t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[2] =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{p2p_eqfd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rma_eqfd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=0;i&lt;2;i++)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MPID_Request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*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fi_eq_read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],(void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*)&amp;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));	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handle_errs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context_to_request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wc.op_context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-&gt;callback(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69843" y="6456081"/>
            <a:ext cx="459740" cy="365125"/>
          </a:xfrm>
          <a:prstGeom prst="rect">
            <a:avLst/>
          </a:prstGeom>
        </p:spPr>
        <p:txBody>
          <a:bodyPr/>
          <a:lstStyle/>
          <a:p>
            <a:fld id="{6A174EDC-730F-0E4F-8F7E-AD594D963D7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1752600"/>
            <a:ext cx="28956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Fields align on tagged entry to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data_entry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6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7700</TotalTime>
  <Words>714</Words>
  <Application>Microsoft Macintosh PowerPoint</Application>
  <PresentationFormat>On-screen Show (4:3)</PresentationFormat>
  <Paragraphs>153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Application Mapping Over OFIWG SFI</vt:lpstr>
      <vt:lpstr>MPI Over SFI Example</vt:lpstr>
      <vt:lpstr>Query Interfaces:  Tagged</vt:lpstr>
      <vt:lpstr>Query Interfaces:  RMA/Atomics</vt:lpstr>
      <vt:lpstr>Query Interfaces:  Message Queue</vt:lpstr>
      <vt:lpstr>Query Limits</vt:lpstr>
      <vt:lpstr>Short Send</vt:lpstr>
      <vt:lpstr>Large Message Send</vt:lpstr>
      <vt:lpstr>Progress/Polling for Completions</vt:lpstr>
      <vt:lpstr>RMA Completions (Counters and Completions)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Charles J Archer</cp:lastModifiedBy>
  <cp:revision>597</cp:revision>
  <dcterms:created xsi:type="dcterms:W3CDTF">2009-09-15T00:09:16Z</dcterms:created>
  <dcterms:modified xsi:type="dcterms:W3CDTF">2014-08-14T00:54:52Z</dcterms:modified>
</cp:coreProperties>
</file>