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8D"/>
    <a:srgbClr val="9A9C9F"/>
    <a:srgbClr val="9A9CCA"/>
    <a:srgbClr val="399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5"/>
    <p:restoredTop sz="93779"/>
  </p:normalViewPr>
  <p:slideViewPr>
    <p:cSldViewPr snapToGrid="0" showGuides="1">
      <p:cViewPr varScale="1">
        <p:scale>
          <a:sx n="86" d="100"/>
          <a:sy n="86" d="100"/>
        </p:scale>
        <p:origin x="114" y="90"/>
      </p:cViewPr>
      <p:guideLst>
        <p:guide orient="horz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94B0E-72E8-4780-A3F2-08ABEEA90465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33CE3-6305-455E-B421-A7531C5AA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247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07500-6294-4FFB-9ADA-6A9D6A4F25B9}" type="datetimeFigureOut">
              <a:rPr lang="en-US" smtClean="0"/>
              <a:t>7/16/2020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F64EA-60FF-47B8-A57A-06D6B92AF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24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enFabrics deck 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073494"/>
            <a:ext cx="12192000" cy="1042935"/>
          </a:xfrm>
        </p:spPr>
        <p:txBody>
          <a:bodyPr anchor="b">
            <a:normAutofit/>
          </a:bodyPr>
          <a:lstStyle>
            <a:lvl1pPr>
              <a:defRPr sz="43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84109"/>
            <a:ext cx="12192000" cy="554937"/>
          </a:xfrm>
        </p:spPr>
        <p:txBody>
          <a:bodyPr>
            <a:normAutofit/>
          </a:bodyPr>
          <a:lstStyle>
            <a:lvl1pPr marL="0" indent="0" algn="ctr">
              <a:buNone/>
              <a:defRPr sz="26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0" y="4585685"/>
            <a:ext cx="12192000" cy="448832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0" kern="1200" dirty="0" smtClean="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" y="1"/>
            <a:ext cx="12192000" cy="2667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1" y="2571917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690534" y="2820733"/>
            <a:ext cx="4854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15</a:t>
            </a:r>
            <a:r>
              <a:rPr lang="en-US" sz="1800" baseline="30000" dirty="0">
                <a:solidFill>
                  <a:srgbClr val="FFFFFF"/>
                </a:solidFill>
                <a:latin typeface="Arial Narrow"/>
                <a:cs typeface="Arial Narrow"/>
              </a:rPr>
              <a:t>th</a:t>
            </a:r>
            <a:r>
              <a:rPr lang="en-US" sz="1800" dirty="0">
                <a:solidFill>
                  <a:srgbClr val="FFFFFF"/>
                </a:solidFill>
                <a:latin typeface="Arial Narrow"/>
                <a:cs typeface="Arial Narrow"/>
              </a:rPr>
              <a:t> ANNUAL WORKSHOP 2019 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536955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09594" y="1227263"/>
            <a:ext cx="9790599" cy="4983757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000000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6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739" y="1269952"/>
            <a:ext cx="11151661" cy="427941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30739" y="5720114"/>
            <a:ext cx="11151661" cy="587470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720114"/>
            <a:ext cx="10860200" cy="58747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8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930433" y="6401351"/>
            <a:ext cx="4114800" cy="365125"/>
          </a:xfrm>
        </p:spPr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</p:spTree>
    <p:extLst>
      <p:ext uri="{BB962C8B-B14F-4D97-AF65-F5344CB8AC3E}">
        <p14:creationId xmlns:p14="http://schemas.microsoft.com/office/powerpoint/2010/main" val="858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0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328" y="1312639"/>
            <a:ext cx="8352071" cy="4813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29656" y="1312639"/>
            <a:ext cx="2848417" cy="4813525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739" y="1387341"/>
            <a:ext cx="2461683" cy="4641984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4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idebar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12638"/>
            <a:ext cx="5822596" cy="39058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30739" y="5303912"/>
            <a:ext cx="11151661" cy="1003673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5421302"/>
            <a:ext cx="10860200" cy="789445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1520"/>
              </a:lnSpc>
              <a:buFontTx/>
              <a:buNone/>
              <a:defRPr sz="1100">
                <a:solidFill>
                  <a:srgbClr val="FFFFFF"/>
                </a:solidFill>
              </a:defRPr>
            </a:lvl1pPr>
            <a:lvl2pPr marL="223838" indent="0">
              <a:buFontTx/>
              <a:buNone/>
              <a:defRPr sz="1100">
                <a:solidFill>
                  <a:srgbClr val="FFFFFF"/>
                </a:solidFill>
              </a:defRPr>
            </a:lvl2pPr>
            <a:lvl3pPr marL="458788" indent="0">
              <a:buFontTx/>
              <a:buNone/>
              <a:defRPr sz="1100">
                <a:solidFill>
                  <a:srgbClr val="FFFFFF"/>
                </a:solidFill>
              </a:defRPr>
            </a:lvl3pPr>
            <a:lvl4pPr marL="630237" indent="0">
              <a:buFontTx/>
              <a:buNone/>
              <a:defRPr sz="1100">
                <a:solidFill>
                  <a:srgbClr val="FFFFFF"/>
                </a:solidFill>
              </a:defRPr>
            </a:lvl4pPr>
            <a:lvl5pPr marL="854075" indent="0">
              <a:buFontTx/>
              <a:buNone/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5"/>
          </p:nvPr>
        </p:nvSpPr>
        <p:spPr>
          <a:xfrm>
            <a:off x="6432197" y="1312639"/>
            <a:ext cx="5150204" cy="390589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25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enFabrics deck sec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63622"/>
            <a:ext cx="10363200" cy="2805830"/>
          </a:xfrm>
        </p:spPr>
        <p:txBody>
          <a:bodyPr anchor="ctr" anchorCtr="1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-1"/>
            <a:ext cx="12192000" cy="384187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2016981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" y="4845022"/>
            <a:ext cx="12192000" cy="96046"/>
          </a:xfrm>
          <a:prstGeom prst="rect">
            <a:avLst/>
          </a:prstGeom>
          <a:solidFill>
            <a:srgbClr val="0058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2" y="427151"/>
            <a:ext cx="1623376" cy="149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7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672327"/>
            <a:ext cx="10972800" cy="394739"/>
          </a:xfrm>
        </p:spPr>
        <p:txBody>
          <a:bodyPr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None/>
              <a:defRPr lang="en-US" sz="1800" b="1" i="0" kern="1200" dirty="0" smtClean="0">
                <a:solidFill>
                  <a:srgbClr val="FFFFFF"/>
                </a:solidFill>
                <a:latin typeface="Arial Narrow"/>
                <a:ea typeface="+mj-ea"/>
                <a:cs typeface="Arial Narrow"/>
              </a:defRPr>
            </a:lvl1pPr>
            <a:lvl2pPr marL="22383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2pPr>
            <a:lvl3pPr marL="458788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3pPr>
            <a:lvl4pPr marL="630237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 smtClean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4pPr>
            <a:lvl5pPr marL="854075" indent="0" algn="ctr" defTabSz="457200" rtl="0" eaLnBrk="1" latinLnBrk="0" hangingPunct="1">
              <a:spcBef>
                <a:spcPct val="0"/>
              </a:spcBef>
              <a:buNone/>
              <a:defRPr lang="en-US" sz="3100" b="1" i="0" kern="1200" dirty="0">
                <a:solidFill>
                  <a:srgbClr val="399ACA"/>
                </a:solidFill>
                <a:latin typeface="Arial Narrow"/>
                <a:ea typeface="+mj-ea"/>
                <a:cs typeface="Arial Narrow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90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7957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79570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200" b="1" i="0" kern="1200" dirty="0" smtClean="0">
                <a:solidFill>
                  <a:srgbClr val="000000"/>
                </a:solidFill>
                <a:latin typeface="Arial Narrow"/>
                <a:ea typeface="+mn-ea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28234"/>
            <a:ext cx="5384800" cy="3929425"/>
          </a:xfrm>
        </p:spPr>
        <p:txBody>
          <a:bodyPr/>
          <a:lstStyle>
            <a:lvl1pPr>
              <a:defRPr sz="2000"/>
            </a:lvl1pPr>
            <a:lvl2pPr>
              <a:spcBef>
                <a:spcPts val="984"/>
              </a:spcBef>
              <a:defRPr sz="1600"/>
            </a:lvl2pPr>
            <a:lvl3pPr marL="512763" indent="-117475">
              <a:defRPr sz="1600"/>
            </a:lvl3pPr>
            <a:lvl4pPr marL="630238" indent="-117475"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28234"/>
            <a:ext cx="5384800" cy="3929425"/>
          </a:xfrm>
        </p:spPr>
        <p:txBody>
          <a:bodyPr/>
          <a:lstStyle>
            <a:lvl1pPr marL="223838" indent="-223838">
              <a:defRPr lang="en-US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95288" indent="-1714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738188" indent="-34290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98513" indent="-285750">
              <a:defRPr lang="en-US" sz="16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23838" lvl="0" indent="-223838" algn="l" defTabSz="457200" rtl="0" eaLnBrk="1" latinLnBrk="0" hangingPunct="1">
              <a:spcBef>
                <a:spcPct val="20000"/>
              </a:spcBef>
              <a:buSzPct val="110000"/>
              <a:buFont typeface="Wingdings" charset="2"/>
              <a:buChar char="§"/>
            </a:pPr>
            <a:r>
              <a:rPr lang="en-US" dirty="0"/>
              <a:t>Click to edit Master text styles</a:t>
            </a:r>
          </a:p>
          <a:p>
            <a:pPr marL="395288" lvl="1" indent="-171450" algn="l" defTabSz="457200" rtl="0" eaLnBrk="1" latinLnBrk="0" hangingPunct="1">
              <a:spcBef>
                <a:spcPts val="984"/>
              </a:spcBef>
              <a:buClr>
                <a:srgbClr val="399ACA"/>
              </a:buClr>
              <a:buSzPct val="120000"/>
              <a:buFont typeface="Arial"/>
              <a:buChar char="•"/>
            </a:pPr>
            <a:r>
              <a:rPr lang="en-US" dirty="0"/>
              <a:t>Second level</a:t>
            </a:r>
          </a:p>
          <a:p>
            <a:pPr marL="512763" lvl="2" indent="-117475" algn="l" defTabSz="457200" rtl="0" eaLnBrk="1" latinLnBrk="0" hangingPunct="1">
              <a:spcBef>
                <a:spcPct val="20000"/>
              </a:spcBef>
              <a:buFont typeface="Arial"/>
              <a:buChar char="•"/>
            </a:pPr>
            <a:r>
              <a:rPr lang="en-US" dirty="0"/>
              <a:t>Third level</a:t>
            </a:r>
          </a:p>
          <a:p>
            <a:pPr marL="630238" lvl="3" indent="-117475" algn="l" defTabSz="457200" rtl="0" eaLnBrk="1" latinLnBrk="0" hangingPunct="1">
              <a:spcBef>
                <a:spcPct val="20000"/>
              </a:spcBef>
              <a:buClr>
                <a:srgbClr val="00588D"/>
              </a:buClr>
              <a:buFont typeface="Arial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enFabrics deck 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1150939"/>
            <a:ext cx="12192000" cy="45719"/>
          </a:xfrm>
          <a:prstGeom prst="rect">
            <a:avLst/>
          </a:prstGeom>
          <a:solidFill>
            <a:srgbClr val="00588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41466"/>
            <a:ext cx="10972800" cy="41903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/>
              <a:t>OpenFabrics</a:t>
            </a:r>
            <a:r>
              <a:rPr lang="en-US" dirty="0"/>
              <a:t> Alliance Workshop 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4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53294"/>
            <a:ext cx="10972800" cy="41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12639"/>
            <a:ext cx="10972800" cy="4813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marL="1089025" marR="0" lvl="4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588D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  <a:p>
            <a:pPr lvl="3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85634" y="6445802"/>
            <a:ext cx="2020735" cy="45719"/>
          </a:xfrm>
          <a:prstGeom prst="rect">
            <a:avLst/>
          </a:prstGeom>
          <a:solidFill>
            <a:srgbClr val="9A9C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7930433" y="6401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>
                <a:latin typeface="Arial Narrow"/>
                <a:cs typeface="Arial Narrow"/>
              </a:rPr>
              <a:t>OpenFabrics</a:t>
            </a:r>
            <a:r>
              <a:rPr lang="en-US" dirty="0">
                <a:latin typeface="Arial Narrow"/>
                <a:cs typeface="Arial Narrow"/>
              </a:rPr>
              <a:t> Alliance Workshop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724400" y="640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0743EA0E-C5B1-48EC-8082-F253EA880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0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7" r:id="rId10"/>
    <p:sldLayoutId id="214748366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 cap="all">
          <a:solidFill>
            <a:srgbClr val="399ACA"/>
          </a:solidFill>
          <a:latin typeface="Arial Narrow"/>
          <a:ea typeface="+mj-ea"/>
          <a:cs typeface="Arial Narrow"/>
        </a:defRPr>
      </a:lvl1pPr>
    </p:titleStyle>
    <p:bodyStyle>
      <a:lvl1pPr marL="223838" indent="-223838" algn="l" defTabSz="457200" rtl="0" eaLnBrk="1" latinLnBrk="0" hangingPunct="1">
        <a:spcBef>
          <a:spcPct val="20000"/>
        </a:spcBef>
        <a:buSzPct val="110000"/>
        <a:buFont typeface="Wingdings" charset="2"/>
        <a:buChar char="§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395288" indent="-171450" algn="l" defTabSz="457200" rtl="0" eaLnBrk="1" latinLnBrk="0" hangingPunct="1">
        <a:spcBef>
          <a:spcPct val="20000"/>
        </a:spcBef>
        <a:buClr>
          <a:srgbClr val="399ACA"/>
        </a:buClr>
        <a:buSzPct val="120000"/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630238" indent="-17145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00100" marR="0" indent="-169863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00588D"/>
        </a:buClr>
        <a:buSzTx/>
        <a:buFont typeface="Arial"/>
        <a:buChar char="•"/>
        <a:tabLst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1089025" indent="-23495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Nominations for co-chairs of </a:t>
            </a:r>
            <a:r>
              <a:rPr lang="en-US" dirty="0" err="1"/>
              <a:t>fsdp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Tatyana </a:t>
            </a:r>
            <a:r>
              <a:rPr lang="en-US" dirty="0" err="1"/>
              <a:t>Nikolova</a:t>
            </a:r>
            <a:r>
              <a:rPr lang="en-US" dirty="0"/>
              <a:t> was a Co-Chair of the Interop Working Group, and as Tatyana was highly involved in the creation of the FSDP program as a re-envisioning of the old Interop Working Group, we would like to nominate Tatyana as a Co-Chair of the new FSDP Working Group.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would also like to receive nominations for an additional Co-Chair for this working group.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Put forth by Red Hat (IBM) – July 16,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43EA0E-C5B1-48EC-8082-F253EA88050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01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Wingdings</vt:lpstr>
      <vt:lpstr>Office Theme</vt:lpstr>
      <vt:lpstr>Nominations for co-chairs of fsdp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2020-05-18T20:16:56Z</dcterms:created>
  <dcterms:modified xsi:type="dcterms:W3CDTF">2020-07-16T17:07:20Z</dcterms:modified>
</cp:coreProperties>
</file>