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8D"/>
    <a:srgbClr val="9A9C9F"/>
    <a:srgbClr val="9A9CCA"/>
    <a:srgbClr val="399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13"/>
    <p:restoredTop sz="94599"/>
  </p:normalViewPr>
  <p:slideViewPr>
    <p:cSldViewPr snapToGrid="0" showGuides="1">
      <p:cViewPr varScale="1">
        <p:scale>
          <a:sx n="93" d="100"/>
          <a:sy n="93" d="100"/>
        </p:scale>
        <p:origin x="96" y="558"/>
      </p:cViewPr>
      <p:guideLst>
        <p:guide orient="horz"/>
        <p:guide pos="38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B3F0B14E-B723-4BF6-96E0-C08186270EB4}"/>
    <pc:docChg chg="modSld">
      <pc:chgData name="Doug Ledford" userId="c1908f2fdedf0da0" providerId="LiveId" clId="{B3F0B14E-B723-4BF6-96E0-C08186270EB4}" dt="2023-07-20T17:34:40.040" v="393" actId="20577"/>
      <pc:docMkLst>
        <pc:docMk/>
      </pc:docMkLst>
      <pc:sldChg chg="modSp mod">
        <pc:chgData name="Doug Ledford" userId="c1908f2fdedf0da0" providerId="LiveId" clId="{B3F0B14E-B723-4BF6-96E0-C08186270EB4}" dt="2023-07-20T17:34:40.040" v="393" actId="20577"/>
        <pc:sldMkLst>
          <pc:docMk/>
          <pc:sldMk cId="1846079250" sldId="269"/>
        </pc:sldMkLst>
        <pc:spChg chg="mod">
          <ac:chgData name="Doug Ledford" userId="c1908f2fdedf0da0" providerId="LiveId" clId="{B3F0B14E-B723-4BF6-96E0-C08186270EB4}" dt="2023-07-20T17:34:40.040" v="393" actId="20577"/>
          <ac:spMkLst>
            <pc:docMk/>
            <pc:sldMk cId="1846079250" sldId="269"/>
            <ac:spMk id="2" creationId="{00000000-0000-0000-0000-000000000000}"/>
          </ac:spMkLst>
        </pc:spChg>
        <pc:spChg chg="mod">
          <ac:chgData name="Doug Ledford" userId="c1908f2fdedf0da0" providerId="LiveId" clId="{B3F0B14E-B723-4BF6-96E0-C08186270EB4}" dt="2023-07-20T17:32:24.632" v="381" actId="5793"/>
          <ac:spMkLst>
            <pc:docMk/>
            <pc:sldMk cId="1846079250" sldId="269"/>
            <ac:spMk id="3" creationId="{00000000-0000-0000-0000-000000000000}"/>
          </ac:spMkLst>
        </pc:spChg>
        <pc:spChg chg="mod">
          <ac:chgData name="Doug Ledford" userId="c1908f2fdedf0da0" providerId="LiveId" clId="{B3F0B14E-B723-4BF6-96E0-C08186270EB4}" dt="2023-07-20T17:31:06.708" v="202" actId="1076"/>
          <ac:spMkLst>
            <pc:docMk/>
            <pc:sldMk cId="1846079250" sldId="269"/>
            <ac:spMk id="6" creationId="{19B6E9C8-D074-DBF7-4C3C-C3AFF04CC34E}"/>
          </ac:spMkLst>
        </pc:spChg>
      </pc:sldChg>
    </pc:docChg>
  </pc:docChgLst>
  <pc:docChgLst>
    <pc:chgData name="Doug Ledford" userId="c1908f2fdedf0da0" providerId="LiveId" clId="{E314F94D-1558-49B8-B461-4CE2C40D40DA}"/>
    <pc:docChg chg="modSld">
      <pc:chgData name="Doug Ledford" userId="c1908f2fdedf0da0" providerId="LiveId" clId="{E314F94D-1558-49B8-B461-4CE2C40D40DA}" dt="2023-02-17T15:30:31.646" v="19" actId="20577"/>
      <pc:docMkLst>
        <pc:docMk/>
      </pc:docMkLst>
      <pc:sldChg chg="modSp mod">
        <pc:chgData name="Doug Ledford" userId="c1908f2fdedf0da0" providerId="LiveId" clId="{E314F94D-1558-49B8-B461-4CE2C40D40DA}" dt="2023-02-17T15:30:31.646" v="19" actId="20577"/>
        <pc:sldMkLst>
          <pc:docMk/>
          <pc:sldMk cId="1846079250" sldId="269"/>
        </pc:sldMkLst>
        <pc:spChg chg="mod">
          <ac:chgData name="Doug Ledford" userId="c1908f2fdedf0da0" providerId="LiveId" clId="{E314F94D-1558-49B8-B461-4CE2C40D40DA}" dt="2023-02-17T15:30:31.646" v="19" actId="20577"/>
          <ac:spMkLst>
            <pc:docMk/>
            <pc:sldMk cId="1846079250" sldId="269"/>
            <ac:spMk id="2" creationId="{00000000-0000-0000-0000-000000000000}"/>
          </ac:spMkLst>
        </pc:spChg>
      </pc:sldChg>
    </pc:docChg>
  </pc:docChgLst>
  <pc:docChgLst>
    <pc:chgData name="Doug Ledford" userId="c1908f2fdedf0da0" providerId="LiveId" clId="{C9B45DDD-46B1-4983-BB9E-7032839931EB}"/>
    <pc:docChg chg="custSel addSld delSld modSld modShowInfo">
      <pc:chgData name="Doug Ledford" userId="c1908f2fdedf0da0" providerId="LiveId" clId="{C9B45DDD-46B1-4983-BB9E-7032839931EB}" dt="2023-05-25T17:24:48.198" v="1377" actId="47"/>
      <pc:docMkLst>
        <pc:docMk/>
      </pc:docMkLst>
      <pc:sldChg chg="addSp delSp modSp mod">
        <pc:chgData name="Doug Ledford" userId="c1908f2fdedf0da0" providerId="LiveId" clId="{C9B45DDD-46B1-4983-BB9E-7032839931EB}" dt="2023-05-25T17:24:42.885" v="1374" actId="1076"/>
        <pc:sldMkLst>
          <pc:docMk/>
          <pc:sldMk cId="1846079250" sldId="269"/>
        </pc:sldMkLst>
        <pc:spChg chg="mod">
          <ac:chgData name="Doug Ledford" userId="c1908f2fdedf0da0" providerId="LiveId" clId="{C9B45DDD-46B1-4983-BB9E-7032839931EB}" dt="2023-05-25T17:21:14.661" v="1364"/>
          <ac:spMkLst>
            <pc:docMk/>
            <pc:sldMk cId="1846079250" sldId="269"/>
            <ac:spMk id="3" creationId="{00000000-0000-0000-0000-000000000000}"/>
          </ac:spMkLst>
        </pc:spChg>
        <pc:spChg chg="add mod">
          <ac:chgData name="Doug Ledford" userId="c1908f2fdedf0da0" providerId="LiveId" clId="{C9B45DDD-46B1-4983-BB9E-7032839931EB}" dt="2023-05-25T17:24:42.885" v="1374" actId="1076"/>
          <ac:spMkLst>
            <pc:docMk/>
            <pc:sldMk cId="1846079250" sldId="269"/>
            <ac:spMk id="6" creationId="{19B6E9C8-D074-DBF7-4C3C-C3AFF04CC34E}"/>
          </ac:spMkLst>
        </pc:spChg>
        <pc:spChg chg="del">
          <ac:chgData name="Doug Ledford" userId="c1908f2fdedf0da0" providerId="LiveId" clId="{C9B45DDD-46B1-4983-BB9E-7032839931EB}" dt="2023-05-18T14:53:04.995" v="557" actId="478"/>
          <ac:spMkLst>
            <pc:docMk/>
            <pc:sldMk cId="1846079250" sldId="269"/>
            <ac:spMk id="6" creationId="{D68BECF3-09FF-4C56-A7DC-9F4B5C734860}"/>
          </ac:spMkLst>
        </pc:spChg>
      </pc:sldChg>
      <pc:sldChg chg="del">
        <pc:chgData name="Doug Ledford" userId="c1908f2fdedf0da0" providerId="LiveId" clId="{C9B45DDD-46B1-4983-BB9E-7032839931EB}" dt="2023-05-18T14:44:38.655" v="0" actId="47"/>
        <pc:sldMkLst>
          <pc:docMk/>
          <pc:sldMk cId="2553288196" sldId="270"/>
        </pc:sldMkLst>
      </pc:sldChg>
      <pc:sldChg chg="delSp modSp add del mod">
        <pc:chgData name="Doug Ledford" userId="c1908f2fdedf0da0" providerId="LiveId" clId="{C9B45DDD-46B1-4983-BB9E-7032839931EB}" dt="2023-05-25T17:24:45.993" v="1375" actId="47"/>
        <pc:sldMkLst>
          <pc:docMk/>
          <pc:sldMk cId="3881079465" sldId="270"/>
        </pc:sldMkLst>
        <pc:spChg chg="mod">
          <ac:chgData name="Doug Ledford" userId="c1908f2fdedf0da0" providerId="LiveId" clId="{C9B45DDD-46B1-4983-BB9E-7032839931EB}" dt="2023-05-18T15:30:55.322" v="1004" actId="20577"/>
          <ac:spMkLst>
            <pc:docMk/>
            <pc:sldMk cId="3881079465" sldId="270"/>
            <ac:spMk id="3" creationId="{00000000-0000-0000-0000-000000000000}"/>
          </ac:spMkLst>
        </pc:spChg>
        <pc:spChg chg="del">
          <ac:chgData name="Doug Ledford" userId="c1908f2fdedf0da0" providerId="LiveId" clId="{C9B45DDD-46B1-4983-BB9E-7032839931EB}" dt="2023-05-18T14:53:08.171" v="558" actId="478"/>
          <ac:spMkLst>
            <pc:docMk/>
            <pc:sldMk cId="3881079465" sldId="270"/>
            <ac:spMk id="6" creationId="{D68BECF3-09FF-4C56-A7DC-9F4B5C734860}"/>
          </ac:spMkLst>
        </pc:spChg>
      </pc:sldChg>
      <pc:sldChg chg="delSp modSp add del mod">
        <pc:chgData name="Doug Ledford" userId="c1908f2fdedf0da0" providerId="LiveId" clId="{C9B45DDD-46B1-4983-BB9E-7032839931EB}" dt="2023-05-25T17:24:47.095" v="1376" actId="47"/>
        <pc:sldMkLst>
          <pc:docMk/>
          <pc:sldMk cId="2023918979" sldId="271"/>
        </pc:sldMkLst>
        <pc:spChg chg="mod">
          <ac:chgData name="Doug Ledford" userId="c1908f2fdedf0da0" providerId="LiveId" clId="{C9B45DDD-46B1-4983-BB9E-7032839931EB}" dt="2023-05-25T17:19:36.585" v="1358" actId="20577"/>
          <ac:spMkLst>
            <pc:docMk/>
            <pc:sldMk cId="2023918979" sldId="271"/>
            <ac:spMk id="3" creationId="{00000000-0000-0000-0000-000000000000}"/>
          </ac:spMkLst>
        </pc:spChg>
        <pc:spChg chg="del">
          <ac:chgData name="Doug Ledford" userId="c1908f2fdedf0da0" providerId="LiveId" clId="{C9B45DDD-46B1-4983-BB9E-7032839931EB}" dt="2023-05-18T14:53:11.467" v="559" actId="478"/>
          <ac:spMkLst>
            <pc:docMk/>
            <pc:sldMk cId="2023918979" sldId="271"/>
            <ac:spMk id="6" creationId="{D68BECF3-09FF-4C56-A7DC-9F4B5C734860}"/>
          </ac:spMkLst>
        </pc:spChg>
      </pc:sldChg>
      <pc:sldChg chg="del">
        <pc:chgData name="Doug Ledford" userId="c1908f2fdedf0da0" providerId="LiveId" clId="{C9B45DDD-46B1-4983-BB9E-7032839931EB}" dt="2023-05-18T14:44:40" v="1" actId="47"/>
        <pc:sldMkLst>
          <pc:docMk/>
          <pc:sldMk cId="4068873109" sldId="271"/>
        </pc:sldMkLst>
      </pc:sldChg>
      <pc:sldChg chg="delSp add del mod">
        <pc:chgData name="Doug Ledford" userId="c1908f2fdedf0da0" providerId="LiveId" clId="{C9B45DDD-46B1-4983-BB9E-7032839931EB}" dt="2023-05-18T15:41:28.578" v="1350" actId="47"/>
        <pc:sldMkLst>
          <pc:docMk/>
          <pc:sldMk cId="1155454017" sldId="272"/>
        </pc:sldMkLst>
        <pc:spChg chg="del">
          <ac:chgData name="Doug Ledford" userId="c1908f2fdedf0da0" providerId="LiveId" clId="{C9B45DDD-46B1-4983-BB9E-7032839931EB}" dt="2023-05-18T14:53:13.938" v="560" actId="478"/>
          <ac:spMkLst>
            <pc:docMk/>
            <pc:sldMk cId="1155454017" sldId="272"/>
            <ac:spMk id="6" creationId="{D68BECF3-09FF-4C56-A7DC-9F4B5C734860}"/>
          </ac:spMkLst>
        </pc:spChg>
      </pc:sldChg>
      <pc:sldChg chg="modSp add del mod">
        <pc:chgData name="Doug Ledford" userId="c1908f2fdedf0da0" providerId="LiveId" clId="{C9B45DDD-46B1-4983-BB9E-7032839931EB}" dt="2023-05-25T17:24:48.198" v="1377" actId="47"/>
        <pc:sldMkLst>
          <pc:docMk/>
          <pc:sldMk cId="2983846707" sldId="273"/>
        </pc:sldMkLst>
        <pc:spChg chg="mod">
          <ac:chgData name="Doug Ledford" userId="c1908f2fdedf0da0" providerId="LiveId" clId="{C9B45DDD-46B1-4983-BB9E-7032839931EB}" dt="2023-05-18T15:41:38.083" v="1351" actId="20577"/>
          <ac:spMkLst>
            <pc:docMk/>
            <pc:sldMk cId="2983846707" sldId="273"/>
            <ac:spMk id="3" creationId="{00000000-0000-0000-0000-000000000000}"/>
          </ac:spMkLst>
        </pc:spChg>
        <pc:spChg chg="mod">
          <ac:chgData name="Doug Ledford" userId="c1908f2fdedf0da0" providerId="LiveId" clId="{C9B45DDD-46B1-4983-BB9E-7032839931EB}" dt="2023-05-25T17:24:31.042" v="1372" actId="20577"/>
          <ac:spMkLst>
            <pc:docMk/>
            <pc:sldMk cId="2983846707" sldId="273"/>
            <ac:spMk id="6" creationId="{D68BECF3-09FF-4C56-A7DC-9F4B5C734860}"/>
          </ac:spMkLst>
        </pc:spChg>
      </pc:sldChg>
    </pc:docChg>
  </pc:docChgLst>
  <pc:docChgLst>
    <pc:chgData name="Doug Ledford" userId="c1908f2fdedf0da0" providerId="LiveId" clId="{38EA17AA-A301-4971-A455-BB40BFA27741}"/>
    <pc:docChg chg="custSel addSld delSld modSld">
      <pc:chgData name="Doug Ledford" userId="c1908f2fdedf0da0" providerId="LiveId" clId="{38EA17AA-A301-4971-A455-BB40BFA27741}" dt="2023-02-16T17:46:38.033" v="2181" actId="20577"/>
      <pc:docMkLst>
        <pc:docMk/>
      </pc:docMkLst>
      <pc:sldChg chg="del">
        <pc:chgData name="Doug Ledford" userId="c1908f2fdedf0da0" providerId="LiveId" clId="{38EA17AA-A301-4971-A455-BB40BFA27741}" dt="2022-03-14T18:51:14.897" v="0" actId="47"/>
        <pc:sldMkLst>
          <pc:docMk/>
          <pc:sldMk cId="554762707" sldId="256"/>
        </pc:sldMkLst>
      </pc:sldChg>
      <pc:sldChg chg="del">
        <pc:chgData name="Doug Ledford" userId="c1908f2fdedf0da0" providerId="LiveId" clId="{38EA17AA-A301-4971-A455-BB40BFA27741}" dt="2022-03-14T18:51:22.260" v="4" actId="47"/>
        <pc:sldMkLst>
          <pc:docMk/>
          <pc:sldMk cId="2598956257" sldId="257"/>
        </pc:sldMkLst>
      </pc:sldChg>
      <pc:sldChg chg="del">
        <pc:chgData name="Doug Ledford" userId="c1908f2fdedf0da0" providerId="LiveId" clId="{38EA17AA-A301-4971-A455-BB40BFA27741}" dt="2022-03-14T18:51:20.632" v="2" actId="47"/>
        <pc:sldMkLst>
          <pc:docMk/>
          <pc:sldMk cId="3503291266" sldId="260"/>
        </pc:sldMkLst>
      </pc:sldChg>
      <pc:sldChg chg="del">
        <pc:chgData name="Doug Ledford" userId="c1908f2fdedf0da0" providerId="LiveId" clId="{38EA17AA-A301-4971-A455-BB40BFA27741}" dt="2022-03-14T18:51:19.343" v="1" actId="47"/>
        <pc:sldMkLst>
          <pc:docMk/>
          <pc:sldMk cId="3990559435" sldId="261"/>
        </pc:sldMkLst>
      </pc:sldChg>
      <pc:sldChg chg="del">
        <pc:chgData name="Doug Ledford" userId="c1908f2fdedf0da0" providerId="LiveId" clId="{38EA17AA-A301-4971-A455-BB40BFA27741}" dt="2022-03-14T18:51:21.532" v="3" actId="47"/>
        <pc:sldMkLst>
          <pc:docMk/>
          <pc:sldMk cId="1635871195" sldId="262"/>
        </pc:sldMkLst>
      </pc:sldChg>
      <pc:sldChg chg="addSp modSp mod">
        <pc:chgData name="Doug Ledford" userId="c1908f2fdedf0da0" providerId="LiveId" clId="{38EA17AA-A301-4971-A455-BB40BFA27741}" dt="2023-02-16T17:46:38.033" v="2181" actId="20577"/>
        <pc:sldMkLst>
          <pc:docMk/>
          <pc:sldMk cId="1846079250" sldId="269"/>
        </pc:sldMkLst>
        <pc:spChg chg="mod">
          <ac:chgData name="Doug Ledford" userId="c1908f2fdedf0da0" providerId="LiveId" clId="{38EA17AA-A301-4971-A455-BB40BFA27741}" dt="2023-02-16T17:46:38.033" v="2181" actId="20577"/>
          <ac:spMkLst>
            <pc:docMk/>
            <pc:sldMk cId="1846079250" sldId="269"/>
            <ac:spMk id="2" creationId="{00000000-0000-0000-0000-000000000000}"/>
          </ac:spMkLst>
        </pc:spChg>
        <pc:spChg chg="mod">
          <ac:chgData name="Doug Ledford" userId="c1908f2fdedf0da0" providerId="LiveId" clId="{38EA17AA-A301-4971-A455-BB40BFA27741}" dt="2022-03-14T19:13:05.592" v="1005" actId="6549"/>
          <ac:spMkLst>
            <pc:docMk/>
            <pc:sldMk cId="1846079250" sldId="269"/>
            <ac:spMk id="3" creationId="{00000000-0000-0000-0000-000000000000}"/>
          </ac:spMkLst>
        </pc:spChg>
        <pc:spChg chg="add mod">
          <ac:chgData name="Doug Ledford" userId="c1908f2fdedf0da0" providerId="LiveId" clId="{38EA17AA-A301-4971-A455-BB40BFA27741}" dt="2022-03-17T18:01:48.666" v="2159" actId="20577"/>
          <ac:spMkLst>
            <pc:docMk/>
            <pc:sldMk cId="1846079250" sldId="269"/>
            <ac:spMk id="6" creationId="{D68BECF3-09FF-4C56-A7DC-9F4B5C734860}"/>
          </ac:spMkLst>
        </pc:spChg>
      </pc:sldChg>
      <pc:sldChg chg="modSp new del mod">
        <pc:chgData name="Doug Ledford" userId="c1908f2fdedf0da0" providerId="LiveId" clId="{38EA17AA-A301-4971-A455-BB40BFA27741}" dt="2023-02-16T17:46:21.202" v="2161" actId="47"/>
        <pc:sldMkLst>
          <pc:docMk/>
          <pc:sldMk cId="2553288196" sldId="270"/>
        </pc:sldMkLst>
        <pc:spChg chg="mod">
          <ac:chgData name="Doug Ledford" userId="c1908f2fdedf0da0" providerId="LiveId" clId="{38EA17AA-A301-4971-A455-BB40BFA27741}" dt="2022-03-17T17:29:34.770" v="1056" actId="20577"/>
          <ac:spMkLst>
            <pc:docMk/>
            <pc:sldMk cId="2553288196" sldId="270"/>
            <ac:spMk id="2" creationId="{82CEECF8-FFAB-4084-9CD4-228F3E106E54}"/>
          </ac:spMkLst>
        </pc:spChg>
        <pc:spChg chg="mod">
          <ac:chgData name="Doug Ledford" userId="c1908f2fdedf0da0" providerId="LiveId" clId="{38EA17AA-A301-4971-A455-BB40BFA27741}" dt="2022-03-17T17:33:35.268" v="1473" actId="20577"/>
          <ac:spMkLst>
            <pc:docMk/>
            <pc:sldMk cId="2553288196" sldId="270"/>
            <ac:spMk id="3" creationId="{61ED95AD-1583-49D7-B99C-1A8C9230AE17}"/>
          </ac:spMkLst>
        </pc:spChg>
      </pc:sldChg>
      <pc:sldChg chg="modSp add del mod">
        <pc:chgData name="Doug Ledford" userId="c1908f2fdedf0da0" providerId="LiveId" clId="{38EA17AA-A301-4971-A455-BB40BFA27741}" dt="2023-02-16T17:46:20.285" v="2160" actId="47"/>
        <pc:sldMkLst>
          <pc:docMk/>
          <pc:sldMk cId="4068873109" sldId="271"/>
        </pc:sldMkLst>
        <pc:spChg chg="mod">
          <ac:chgData name="Doug Ledford" userId="c1908f2fdedf0da0" providerId="LiveId" clId="{38EA17AA-A301-4971-A455-BB40BFA27741}" dt="2022-03-17T17:34:17.597" v="1546" actId="20577"/>
          <ac:spMkLst>
            <pc:docMk/>
            <pc:sldMk cId="4068873109" sldId="271"/>
            <ac:spMk id="2" creationId="{82CEECF8-FFAB-4084-9CD4-228F3E106E54}"/>
          </ac:spMkLst>
        </pc:spChg>
        <pc:spChg chg="mod">
          <ac:chgData name="Doug Ledford" userId="c1908f2fdedf0da0" providerId="LiveId" clId="{38EA17AA-A301-4971-A455-BB40BFA27741}" dt="2022-03-17T17:39:30.722" v="2136" actId="20577"/>
          <ac:spMkLst>
            <pc:docMk/>
            <pc:sldMk cId="4068873109" sldId="271"/>
            <ac:spMk id="3" creationId="{61ED95AD-1583-49D7-B99C-1A8C9230AE1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94B0E-72E8-4780-A3F2-08ABEEA90465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33CE3-6305-455E-B421-A7531C5AA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24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7500-6294-4FFB-9ADA-6A9D6A4F25B9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F64EA-60FF-47B8-A57A-06D6B92AF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24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016AEA-9DED-4CB3-88E9-3887EC6F30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073494"/>
            <a:ext cx="12192000" cy="1042935"/>
          </a:xfrm>
        </p:spPr>
        <p:txBody>
          <a:bodyPr anchor="b">
            <a:normAutofit/>
          </a:bodyPr>
          <a:lstStyle>
            <a:lvl1pPr>
              <a:defRPr sz="43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84109"/>
            <a:ext cx="12192000" cy="554937"/>
          </a:xfrm>
        </p:spPr>
        <p:txBody>
          <a:bodyPr>
            <a:normAutofit/>
          </a:bodyPr>
          <a:lstStyle>
            <a:lvl1pPr marL="0" indent="0" algn="ctr">
              <a:buNone/>
              <a:defRPr sz="2600" b="0" i="0">
                <a:solidFill>
                  <a:srgbClr val="FFFFF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4585685"/>
            <a:ext cx="12192000" cy="448832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lang="en-US" sz="2400" b="1" i="0" kern="1200" dirty="0" smtClean="0">
                <a:solidFill>
                  <a:schemeClr val="bg1"/>
                </a:solidFill>
                <a:latin typeface="Arial Narrow"/>
                <a:ea typeface="+mn-ea"/>
                <a:cs typeface="Arial Narrow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1"/>
            <a:ext cx="12192000" cy="2604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" y="2571917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536955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1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6ED0B59-EBF5-475E-A36C-D853F8BD18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09594" y="1227263"/>
            <a:ext cx="9790599" cy="498375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000000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A01C61B-E22C-4362-9309-AE97934E7D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110" r="10923" b="46640"/>
          <a:stretch/>
        </p:blipFill>
        <p:spPr>
          <a:xfrm>
            <a:off x="609601" y="5720114"/>
            <a:ext cx="10860200" cy="6343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8ABCE2-AAD1-4148-9D3A-3259CD8BFC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739" y="1269952"/>
            <a:ext cx="11151661" cy="427941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720114"/>
            <a:ext cx="10860200" cy="58747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B725EDF-F8AD-4767-A46F-715A4E91E1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2639"/>
            <a:ext cx="10972800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5"/>
          </p:nvPr>
        </p:nvSpPr>
        <p:spPr>
          <a:xfrm>
            <a:off x="7930433" y="6401351"/>
            <a:ext cx="4114800" cy="365125"/>
          </a:xfrm>
        </p:spPr>
        <p:txBody>
          <a:bodyPr/>
          <a:lstStyle/>
          <a:p>
            <a:r>
              <a:rPr lang="en-US" dirty="0"/>
              <a:t>© OpenFabrics Alliance</a:t>
            </a:r>
          </a:p>
        </p:txBody>
      </p:sp>
    </p:spTree>
    <p:extLst>
      <p:ext uri="{BB962C8B-B14F-4D97-AF65-F5344CB8AC3E}">
        <p14:creationId xmlns:p14="http://schemas.microsoft.com/office/powerpoint/2010/main" val="8585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9A79B64-7DD1-4CE5-A1A3-12A2EAB07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0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C33E99-BA02-42A0-A00C-34BA2F6B4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00" t="10749" r="67028"/>
          <a:stretch/>
        </p:blipFill>
        <p:spPr>
          <a:xfrm>
            <a:off x="220936" y="1321956"/>
            <a:ext cx="2848417" cy="48042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45916F-A526-4BE0-A4F9-A98306D44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0328" y="1312639"/>
            <a:ext cx="8352071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739" y="1387341"/>
            <a:ext cx="2461683" cy="4641984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0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idebar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EC77ECB-6ACF-498D-A400-003192548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r="8532" b="46640"/>
          <a:stretch/>
        </p:blipFill>
        <p:spPr>
          <a:xfrm>
            <a:off x="430739" y="5303912"/>
            <a:ext cx="11151661" cy="10036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1E4653-A291-4B6E-A39E-2D2DA80D29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312638"/>
            <a:ext cx="5822596" cy="39058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421302"/>
            <a:ext cx="10860200" cy="78944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idx="15"/>
          </p:nvPr>
        </p:nvSpPr>
        <p:spPr>
          <a:xfrm>
            <a:off x="6432197" y="1312639"/>
            <a:ext cx="5150204" cy="390589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F8DBA8D-EC89-431D-9260-2FE5B44D2F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115" b="37032"/>
          <a:stretch/>
        </p:blipFill>
        <p:spPr>
          <a:xfrm>
            <a:off x="-2" y="2113027"/>
            <a:ext cx="12191999" cy="27319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63622"/>
            <a:ext cx="10363200" cy="2805830"/>
          </a:xfrm>
        </p:spPr>
        <p:txBody>
          <a:bodyPr anchor="ctr" anchorCtr="1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1" y="2016981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1" y="4845022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312" y="427151"/>
            <a:ext cx="1623376" cy="149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83F9829-4E0D-440F-A331-05D9AA7D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0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57EDEEA-3DD4-46D4-AEE8-CCB72ECD74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479570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479570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2200" b="1" i="0" kern="1200" dirty="0" smtClean="0">
                <a:solidFill>
                  <a:srgbClr val="000000"/>
                </a:solidFill>
                <a:latin typeface="Arial Narrow"/>
                <a:ea typeface="+mn-ea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28234"/>
            <a:ext cx="5384800" cy="3929425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28234"/>
            <a:ext cx="5384800" cy="3929425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7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227612-C550-401F-B108-D3023EE6C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12639"/>
            <a:ext cx="10972800" cy="481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marL="1089025" marR="0" lvl="4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588D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3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7930433" y="6401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>
                <a:latin typeface="Arial Narrow"/>
                <a:cs typeface="Arial Narrow"/>
              </a:rPr>
              <a:t>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01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0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7" r:id="rId10"/>
    <p:sldLayoutId id="214748366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100" b="1" i="0" kern="1200" cap="all">
          <a:solidFill>
            <a:srgbClr val="399ACA"/>
          </a:solidFill>
          <a:latin typeface="Arial Narrow"/>
          <a:ea typeface="+mj-ea"/>
          <a:cs typeface="Arial Narrow"/>
        </a:defRPr>
      </a:lvl1pPr>
    </p:titleStyle>
    <p:bodyStyle>
      <a:lvl1pPr marL="223838" indent="-223838" algn="l" defTabSz="457200" rtl="0" eaLnBrk="1" latinLnBrk="0" hangingPunct="1">
        <a:spcBef>
          <a:spcPct val="20000"/>
        </a:spcBef>
        <a:buSzPct val="110000"/>
        <a:buFont typeface="Wingdings" charset="2"/>
        <a:buChar char="§"/>
        <a:defRPr sz="20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395288" indent="-171450" algn="l" defTabSz="457200" rtl="0" eaLnBrk="1" latinLnBrk="0" hangingPunct="1">
        <a:spcBef>
          <a:spcPct val="20000"/>
        </a:spcBef>
        <a:buClr>
          <a:srgbClr val="399ACA"/>
        </a:buClr>
        <a:buSzPct val="12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630238" indent="-17145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800100" marR="0" indent="-169863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588D"/>
        </a:buClr>
        <a:buSzTx/>
        <a:buFont typeface="Arial"/>
        <a:buChar char="•"/>
        <a:tabLst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089025" indent="-23495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SANDIA </a:t>
            </a:r>
            <a:r>
              <a:rPr lang="en-US" dirty="0"/>
              <a:t>Proposes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the OFA Board approve the IPR Policy as proposed on July 13, 2023 from the August 2021 Review Package.</a:t>
            </a:r>
          </a:p>
          <a:p>
            <a:pPr lvl="1"/>
            <a:r>
              <a:rPr lang="en-US" dirty="0"/>
              <a:t>That the IPR Policy from the “2021 August Review Package” directory, as modified to remove the draft/confidential header, and as modified to reflect the current adoption date, be adopted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B6E9C8-D074-DBF7-4C3C-C3AFF04CC34E}"/>
              </a:ext>
            </a:extLst>
          </p:cNvPr>
          <p:cNvSpPr/>
          <p:nvPr/>
        </p:nvSpPr>
        <p:spPr>
          <a:xfrm>
            <a:off x="1430215" y="2863361"/>
            <a:ext cx="3294185" cy="11312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Approved by 5 of 5 vote</a:t>
            </a:r>
          </a:p>
        </p:txBody>
      </p:sp>
    </p:spTree>
    <p:extLst>
      <p:ext uri="{BB962C8B-B14F-4D97-AF65-F5344CB8AC3E}">
        <p14:creationId xmlns:p14="http://schemas.microsoft.com/office/powerpoint/2010/main" val="184607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70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Wingdings</vt:lpstr>
      <vt:lpstr>Office Theme</vt:lpstr>
      <vt:lpstr>SANDIA Proposes</vt:lpstr>
    </vt:vector>
  </TitlesOfParts>
  <Company>password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Doug Ledford</cp:lastModifiedBy>
  <cp:revision>80</cp:revision>
  <dcterms:created xsi:type="dcterms:W3CDTF">2016-02-08T22:33:42Z</dcterms:created>
  <dcterms:modified xsi:type="dcterms:W3CDTF">2023-07-20T17:34:44Z</dcterms:modified>
</cp:coreProperties>
</file>