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38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8D"/>
    <a:srgbClr val="9A9C9F"/>
    <a:srgbClr val="9A9CCA"/>
    <a:srgbClr val="399A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610E37-BA2B-4505-9AC1-25218A9E04CC}" v="4" dt="2023-06-15T17:18:57.7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13"/>
    <p:restoredTop sz="94599"/>
  </p:normalViewPr>
  <p:slideViewPr>
    <p:cSldViewPr snapToGrid="0" showGuides="1">
      <p:cViewPr varScale="1">
        <p:scale>
          <a:sx n="93" d="100"/>
          <a:sy n="93" d="100"/>
        </p:scale>
        <p:origin x="96" y="558"/>
      </p:cViewPr>
      <p:guideLst>
        <p:guide orient="horz"/>
        <p:guide pos="384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 Ledford" userId="c1908f2fdedf0da0" providerId="LiveId" clId="{25610E37-BA2B-4505-9AC1-25218A9E04CC}"/>
    <pc:docChg chg="custSel addSld delSld modSld">
      <pc:chgData name="Doug Ledford" userId="c1908f2fdedf0da0" providerId="LiveId" clId="{25610E37-BA2B-4505-9AC1-25218A9E04CC}" dt="2023-06-15T17:19:18.029" v="596" actId="47"/>
      <pc:docMkLst>
        <pc:docMk/>
      </pc:docMkLst>
      <pc:sldChg chg="addSp delSp modSp mod">
        <pc:chgData name="Doug Ledford" userId="c1908f2fdedf0da0" providerId="LiveId" clId="{25610E37-BA2B-4505-9AC1-25218A9E04CC}" dt="2023-06-15T17:19:11.078" v="595" actId="1076"/>
        <pc:sldMkLst>
          <pc:docMk/>
          <pc:sldMk cId="1846079250" sldId="269"/>
        </pc:sldMkLst>
        <pc:spChg chg="mod">
          <ac:chgData name="Doug Ledford" userId="c1908f2fdedf0da0" providerId="LiveId" clId="{25610E37-BA2B-4505-9AC1-25218A9E04CC}" dt="2023-06-15T17:18:39.398" v="587" actId="27636"/>
          <ac:spMkLst>
            <pc:docMk/>
            <pc:sldMk cId="1846079250" sldId="269"/>
            <ac:spMk id="3" creationId="{00000000-0000-0000-0000-000000000000}"/>
          </ac:spMkLst>
        </pc:spChg>
        <pc:spChg chg="del mod">
          <ac:chgData name="Doug Ledford" userId="c1908f2fdedf0da0" providerId="LiveId" clId="{25610E37-BA2B-4505-9AC1-25218A9E04CC}" dt="2023-06-15T17:08:59.432" v="343" actId="21"/>
          <ac:spMkLst>
            <pc:docMk/>
            <pc:sldMk cId="1846079250" sldId="269"/>
            <ac:spMk id="6" creationId="{19B6E9C8-D074-DBF7-4C3C-C3AFF04CC34E}"/>
          </ac:spMkLst>
        </pc:spChg>
        <pc:spChg chg="add mod">
          <ac:chgData name="Doug Ledford" userId="c1908f2fdedf0da0" providerId="LiveId" clId="{25610E37-BA2B-4505-9AC1-25218A9E04CC}" dt="2023-06-15T17:18:51.492" v="589" actId="1076"/>
          <ac:spMkLst>
            <pc:docMk/>
            <pc:sldMk cId="1846079250" sldId="269"/>
            <ac:spMk id="7" creationId="{BF3B8CA5-6589-3593-6FCA-527957C5086F}"/>
          </ac:spMkLst>
        </pc:spChg>
        <pc:spChg chg="add mod">
          <ac:chgData name="Doug Ledford" userId="c1908f2fdedf0da0" providerId="LiveId" clId="{25610E37-BA2B-4505-9AC1-25218A9E04CC}" dt="2023-06-15T17:19:08.666" v="594" actId="1076"/>
          <ac:spMkLst>
            <pc:docMk/>
            <pc:sldMk cId="1846079250" sldId="269"/>
            <ac:spMk id="8" creationId="{C6D75E85-8860-571F-136D-25EE9C699E37}"/>
          </ac:spMkLst>
        </pc:spChg>
        <pc:spChg chg="add mod">
          <ac:chgData name="Doug Ledford" userId="c1908f2fdedf0da0" providerId="LiveId" clId="{25610E37-BA2B-4505-9AC1-25218A9E04CC}" dt="2023-06-15T17:19:11.078" v="595" actId="1076"/>
          <ac:spMkLst>
            <pc:docMk/>
            <pc:sldMk cId="1846079250" sldId="269"/>
            <ac:spMk id="9" creationId="{9E9AAAF3-209D-2F42-02AE-448C12B86AB3}"/>
          </ac:spMkLst>
        </pc:spChg>
      </pc:sldChg>
      <pc:sldChg chg="addSp modSp new del mod">
        <pc:chgData name="Doug Ledford" userId="c1908f2fdedf0da0" providerId="LiveId" clId="{25610E37-BA2B-4505-9AC1-25218A9E04CC}" dt="2023-06-15T17:19:18.029" v="596" actId="47"/>
        <pc:sldMkLst>
          <pc:docMk/>
          <pc:sldMk cId="1165244363" sldId="270"/>
        </pc:sldMkLst>
        <pc:spChg chg="add mod">
          <ac:chgData name="Doug Ledford" userId="c1908f2fdedf0da0" providerId="LiveId" clId="{25610E37-BA2B-4505-9AC1-25218A9E04CC}" dt="2023-06-15T17:18:30.769" v="582" actId="20577"/>
          <ac:spMkLst>
            <pc:docMk/>
            <pc:sldMk cId="1165244363" sldId="270"/>
            <ac:spMk id="6" creationId="{607EE231-7D64-5890-9817-4DFA10D1F334}"/>
          </ac:spMkLst>
        </pc:spChg>
      </pc:sldChg>
    </pc:docChg>
  </pc:docChgLst>
  <pc:docChgLst>
    <pc:chgData name="Doug Ledford" userId="c1908f2fdedf0da0" providerId="LiveId" clId="{E314F94D-1558-49B8-B461-4CE2C40D40DA}"/>
    <pc:docChg chg="modSld">
      <pc:chgData name="Doug Ledford" userId="c1908f2fdedf0da0" providerId="LiveId" clId="{E314F94D-1558-49B8-B461-4CE2C40D40DA}" dt="2023-02-17T15:30:31.646" v="19" actId="20577"/>
      <pc:docMkLst>
        <pc:docMk/>
      </pc:docMkLst>
      <pc:sldChg chg="modSp mod">
        <pc:chgData name="Doug Ledford" userId="c1908f2fdedf0da0" providerId="LiveId" clId="{E314F94D-1558-49B8-B461-4CE2C40D40DA}" dt="2023-02-17T15:30:31.646" v="19" actId="20577"/>
        <pc:sldMkLst>
          <pc:docMk/>
          <pc:sldMk cId="1846079250" sldId="269"/>
        </pc:sldMkLst>
        <pc:spChg chg="mod">
          <ac:chgData name="Doug Ledford" userId="c1908f2fdedf0da0" providerId="LiveId" clId="{E314F94D-1558-49B8-B461-4CE2C40D40DA}" dt="2023-02-17T15:30:31.646" v="19" actId="20577"/>
          <ac:spMkLst>
            <pc:docMk/>
            <pc:sldMk cId="1846079250" sldId="269"/>
            <ac:spMk id="2" creationId="{00000000-0000-0000-0000-000000000000}"/>
          </ac:spMkLst>
        </pc:spChg>
      </pc:sldChg>
    </pc:docChg>
  </pc:docChgLst>
  <pc:docChgLst>
    <pc:chgData name="Doug Ledford" userId="c1908f2fdedf0da0" providerId="LiveId" clId="{C9B45DDD-46B1-4983-BB9E-7032839931EB}"/>
    <pc:docChg chg="custSel addSld delSld modSld modShowInfo">
      <pc:chgData name="Doug Ledford" userId="c1908f2fdedf0da0" providerId="LiveId" clId="{C9B45DDD-46B1-4983-BB9E-7032839931EB}" dt="2023-05-25T17:24:48.198" v="1377" actId="47"/>
      <pc:docMkLst>
        <pc:docMk/>
      </pc:docMkLst>
      <pc:sldChg chg="addSp delSp modSp mod">
        <pc:chgData name="Doug Ledford" userId="c1908f2fdedf0da0" providerId="LiveId" clId="{C9B45DDD-46B1-4983-BB9E-7032839931EB}" dt="2023-05-25T17:24:42.885" v="1374" actId="1076"/>
        <pc:sldMkLst>
          <pc:docMk/>
          <pc:sldMk cId="1846079250" sldId="269"/>
        </pc:sldMkLst>
        <pc:spChg chg="mod">
          <ac:chgData name="Doug Ledford" userId="c1908f2fdedf0da0" providerId="LiveId" clId="{C9B45DDD-46B1-4983-BB9E-7032839931EB}" dt="2023-05-25T17:21:14.661" v="1364"/>
          <ac:spMkLst>
            <pc:docMk/>
            <pc:sldMk cId="1846079250" sldId="269"/>
            <ac:spMk id="3" creationId="{00000000-0000-0000-0000-000000000000}"/>
          </ac:spMkLst>
        </pc:spChg>
        <pc:spChg chg="add mod">
          <ac:chgData name="Doug Ledford" userId="c1908f2fdedf0da0" providerId="LiveId" clId="{C9B45DDD-46B1-4983-BB9E-7032839931EB}" dt="2023-05-25T17:24:42.885" v="1374" actId="1076"/>
          <ac:spMkLst>
            <pc:docMk/>
            <pc:sldMk cId="1846079250" sldId="269"/>
            <ac:spMk id="6" creationId="{19B6E9C8-D074-DBF7-4C3C-C3AFF04CC34E}"/>
          </ac:spMkLst>
        </pc:spChg>
        <pc:spChg chg="del">
          <ac:chgData name="Doug Ledford" userId="c1908f2fdedf0da0" providerId="LiveId" clId="{C9B45DDD-46B1-4983-BB9E-7032839931EB}" dt="2023-05-18T14:53:04.995" v="557" actId="478"/>
          <ac:spMkLst>
            <pc:docMk/>
            <pc:sldMk cId="1846079250" sldId="269"/>
            <ac:spMk id="6" creationId="{D68BECF3-09FF-4C56-A7DC-9F4B5C734860}"/>
          </ac:spMkLst>
        </pc:spChg>
      </pc:sldChg>
      <pc:sldChg chg="del">
        <pc:chgData name="Doug Ledford" userId="c1908f2fdedf0da0" providerId="LiveId" clId="{C9B45DDD-46B1-4983-BB9E-7032839931EB}" dt="2023-05-18T14:44:38.655" v="0" actId="47"/>
        <pc:sldMkLst>
          <pc:docMk/>
          <pc:sldMk cId="2553288196" sldId="270"/>
        </pc:sldMkLst>
      </pc:sldChg>
      <pc:sldChg chg="delSp modSp add del mod">
        <pc:chgData name="Doug Ledford" userId="c1908f2fdedf0da0" providerId="LiveId" clId="{C9B45DDD-46B1-4983-BB9E-7032839931EB}" dt="2023-05-25T17:24:45.993" v="1375" actId="47"/>
        <pc:sldMkLst>
          <pc:docMk/>
          <pc:sldMk cId="3881079465" sldId="270"/>
        </pc:sldMkLst>
        <pc:spChg chg="mod">
          <ac:chgData name="Doug Ledford" userId="c1908f2fdedf0da0" providerId="LiveId" clId="{C9B45DDD-46B1-4983-BB9E-7032839931EB}" dt="2023-05-18T15:30:55.322" v="1004" actId="20577"/>
          <ac:spMkLst>
            <pc:docMk/>
            <pc:sldMk cId="3881079465" sldId="270"/>
            <ac:spMk id="3" creationId="{00000000-0000-0000-0000-000000000000}"/>
          </ac:spMkLst>
        </pc:spChg>
        <pc:spChg chg="del">
          <ac:chgData name="Doug Ledford" userId="c1908f2fdedf0da0" providerId="LiveId" clId="{C9B45DDD-46B1-4983-BB9E-7032839931EB}" dt="2023-05-18T14:53:08.171" v="558" actId="478"/>
          <ac:spMkLst>
            <pc:docMk/>
            <pc:sldMk cId="3881079465" sldId="270"/>
            <ac:spMk id="6" creationId="{D68BECF3-09FF-4C56-A7DC-9F4B5C734860}"/>
          </ac:spMkLst>
        </pc:spChg>
      </pc:sldChg>
      <pc:sldChg chg="delSp modSp add del mod">
        <pc:chgData name="Doug Ledford" userId="c1908f2fdedf0da0" providerId="LiveId" clId="{C9B45DDD-46B1-4983-BB9E-7032839931EB}" dt="2023-05-25T17:24:47.095" v="1376" actId="47"/>
        <pc:sldMkLst>
          <pc:docMk/>
          <pc:sldMk cId="2023918979" sldId="271"/>
        </pc:sldMkLst>
        <pc:spChg chg="mod">
          <ac:chgData name="Doug Ledford" userId="c1908f2fdedf0da0" providerId="LiveId" clId="{C9B45DDD-46B1-4983-BB9E-7032839931EB}" dt="2023-05-25T17:19:36.585" v="1358" actId="20577"/>
          <ac:spMkLst>
            <pc:docMk/>
            <pc:sldMk cId="2023918979" sldId="271"/>
            <ac:spMk id="3" creationId="{00000000-0000-0000-0000-000000000000}"/>
          </ac:spMkLst>
        </pc:spChg>
        <pc:spChg chg="del">
          <ac:chgData name="Doug Ledford" userId="c1908f2fdedf0da0" providerId="LiveId" clId="{C9B45DDD-46B1-4983-BB9E-7032839931EB}" dt="2023-05-18T14:53:11.467" v="559" actId="478"/>
          <ac:spMkLst>
            <pc:docMk/>
            <pc:sldMk cId="2023918979" sldId="271"/>
            <ac:spMk id="6" creationId="{D68BECF3-09FF-4C56-A7DC-9F4B5C734860}"/>
          </ac:spMkLst>
        </pc:spChg>
      </pc:sldChg>
      <pc:sldChg chg="del">
        <pc:chgData name="Doug Ledford" userId="c1908f2fdedf0da0" providerId="LiveId" clId="{C9B45DDD-46B1-4983-BB9E-7032839931EB}" dt="2023-05-18T14:44:40" v="1" actId="47"/>
        <pc:sldMkLst>
          <pc:docMk/>
          <pc:sldMk cId="4068873109" sldId="271"/>
        </pc:sldMkLst>
      </pc:sldChg>
      <pc:sldChg chg="delSp add del mod">
        <pc:chgData name="Doug Ledford" userId="c1908f2fdedf0da0" providerId="LiveId" clId="{C9B45DDD-46B1-4983-BB9E-7032839931EB}" dt="2023-05-18T15:41:28.578" v="1350" actId="47"/>
        <pc:sldMkLst>
          <pc:docMk/>
          <pc:sldMk cId="1155454017" sldId="272"/>
        </pc:sldMkLst>
        <pc:spChg chg="del">
          <ac:chgData name="Doug Ledford" userId="c1908f2fdedf0da0" providerId="LiveId" clId="{C9B45DDD-46B1-4983-BB9E-7032839931EB}" dt="2023-05-18T14:53:13.938" v="560" actId="478"/>
          <ac:spMkLst>
            <pc:docMk/>
            <pc:sldMk cId="1155454017" sldId="272"/>
            <ac:spMk id="6" creationId="{D68BECF3-09FF-4C56-A7DC-9F4B5C734860}"/>
          </ac:spMkLst>
        </pc:spChg>
      </pc:sldChg>
      <pc:sldChg chg="modSp add del mod">
        <pc:chgData name="Doug Ledford" userId="c1908f2fdedf0da0" providerId="LiveId" clId="{C9B45DDD-46B1-4983-BB9E-7032839931EB}" dt="2023-05-25T17:24:48.198" v="1377" actId="47"/>
        <pc:sldMkLst>
          <pc:docMk/>
          <pc:sldMk cId="2983846707" sldId="273"/>
        </pc:sldMkLst>
        <pc:spChg chg="mod">
          <ac:chgData name="Doug Ledford" userId="c1908f2fdedf0da0" providerId="LiveId" clId="{C9B45DDD-46B1-4983-BB9E-7032839931EB}" dt="2023-05-18T15:41:38.083" v="1351" actId="20577"/>
          <ac:spMkLst>
            <pc:docMk/>
            <pc:sldMk cId="2983846707" sldId="273"/>
            <ac:spMk id="3" creationId="{00000000-0000-0000-0000-000000000000}"/>
          </ac:spMkLst>
        </pc:spChg>
        <pc:spChg chg="mod">
          <ac:chgData name="Doug Ledford" userId="c1908f2fdedf0da0" providerId="LiveId" clId="{C9B45DDD-46B1-4983-BB9E-7032839931EB}" dt="2023-05-25T17:24:31.042" v="1372" actId="20577"/>
          <ac:spMkLst>
            <pc:docMk/>
            <pc:sldMk cId="2983846707" sldId="273"/>
            <ac:spMk id="6" creationId="{D68BECF3-09FF-4C56-A7DC-9F4B5C734860}"/>
          </ac:spMkLst>
        </pc:spChg>
      </pc:sldChg>
    </pc:docChg>
  </pc:docChgLst>
  <pc:docChgLst>
    <pc:chgData name="Doug Ledford" userId="c1908f2fdedf0da0" providerId="LiveId" clId="{38EA17AA-A301-4971-A455-BB40BFA27741}"/>
    <pc:docChg chg="custSel addSld delSld modSld">
      <pc:chgData name="Doug Ledford" userId="c1908f2fdedf0da0" providerId="LiveId" clId="{38EA17AA-A301-4971-A455-BB40BFA27741}" dt="2023-02-16T17:46:38.033" v="2181" actId="20577"/>
      <pc:docMkLst>
        <pc:docMk/>
      </pc:docMkLst>
      <pc:sldChg chg="del">
        <pc:chgData name="Doug Ledford" userId="c1908f2fdedf0da0" providerId="LiveId" clId="{38EA17AA-A301-4971-A455-BB40BFA27741}" dt="2022-03-14T18:51:14.897" v="0" actId="47"/>
        <pc:sldMkLst>
          <pc:docMk/>
          <pc:sldMk cId="554762707" sldId="256"/>
        </pc:sldMkLst>
      </pc:sldChg>
      <pc:sldChg chg="del">
        <pc:chgData name="Doug Ledford" userId="c1908f2fdedf0da0" providerId="LiveId" clId="{38EA17AA-A301-4971-A455-BB40BFA27741}" dt="2022-03-14T18:51:22.260" v="4" actId="47"/>
        <pc:sldMkLst>
          <pc:docMk/>
          <pc:sldMk cId="2598956257" sldId="257"/>
        </pc:sldMkLst>
      </pc:sldChg>
      <pc:sldChg chg="del">
        <pc:chgData name="Doug Ledford" userId="c1908f2fdedf0da0" providerId="LiveId" clId="{38EA17AA-A301-4971-A455-BB40BFA27741}" dt="2022-03-14T18:51:20.632" v="2" actId="47"/>
        <pc:sldMkLst>
          <pc:docMk/>
          <pc:sldMk cId="3503291266" sldId="260"/>
        </pc:sldMkLst>
      </pc:sldChg>
      <pc:sldChg chg="del">
        <pc:chgData name="Doug Ledford" userId="c1908f2fdedf0da0" providerId="LiveId" clId="{38EA17AA-A301-4971-A455-BB40BFA27741}" dt="2022-03-14T18:51:19.343" v="1" actId="47"/>
        <pc:sldMkLst>
          <pc:docMk/>
          <pc:sldMk cId="3990559435" sldId="261"/>
        </pc:sldMkLst>
      </pc:sldChg>
      <pc:sldChg chg="del">
        <pc:chgData name="Doug Ledford" userId="c1908f2fdedf0da0" providerId="LiveId" clId="{38EA17AA-A301-4971-A455-BB40BFA27741}" dt="2022-03-14T18:51:21.532" v="3" actId="47"/>
        <pc:sldMkLst>
          <pc:docMk/>
          <pc:sldMk cId="1635871195" sldId="262"/>
        </pc:sldMkLst>
      </pc:sldChg>
      <pc:sldChg chg="addSp modSp mod">
        <pc:chgData name="Doug Ledford" userId="c1908f2fdedf0da0" providerId="LiveId" clId="{38EA17AA-A301-4971-A455-BB40BFA27741}" dt="2023-02-16T17:46:38.033" v="2181" actId="20577"/>
        <pc:sldMkLst>
          <pc:docMk/>
          <pc:sldMk cId="1846079250" sldId="269"/>
        </pc:sldMkLst>
        <pc:spChg chg="mod">
          <ac:chgData name="Doug Ledford" userId="c1908f2fdedf0da0" providerId="LiveId" clId="{38EA17AA-A301-4971-A455-BB40BFA27741}" dt="2023-02-16T17:46:38.033" v="2181" actId="20577"/>
          <ac:spMkLst>
            <pc:docMk/>
            <pc:sldMk cId="1846079250" sldId="269"/>
            <ac:spMk id="2" creationId="{00000000-0000-0000-0000-000000000000}"/>
          </ac:spMkLst>
        </pc:spChg>
        <pc:spChg chg="mod">
          <ac:chgData name="Doug Ledford" userId="c1908f2fdedf0da0" providerId="LiveId" clId="{38EA17AA-A301-4971-A455-BB40BFA27741}" dt="2022-03-14T19:13:05.592" v="1005" actId="6549"/>
          <ac:spMkLst>
            <pc:docMk/>
            <pc:sldMk cId="1846079250" sldId="269"/>
            <ac:spMk id="3" creationId="{00000000-0000-0000-0000-000000000000}"/>
          </ac:spMkLst>
        </pc:spChg>
        <pc:spChg chg="add mod">
          <ac:chgData name="Doug Ledford" userId="c1908f2fdedf0da0" providerId="LiveId" clId="{38EA17AA-A301-4971-A455-BB40BFA27741}" dt="2022-03-17T18:01:48.666" v="2159" actId="20577"/>
          <ac:spMkLst>
            <pc:docMk/>
            <pc:sldMk cId="1846079250" sldId="269"/>
            <ac:spMk id="6" creationId="{D68BECF3-09FF-4C56-A7DC-9F4B5C734860}"/>
          </ac:spMkLst>
        </pc:spChg>
      </pc:sldChg>
      <pc:sldChg chg="modSp new del mod">
        <pc:chgData name="Doug Ledford" userId="c1908f2fdedf0da0" providerId="LiveId" clId="{38EA17AA-A301-4971-A455-BB40BFA27741}" dt="2023-02-16T17:46:21.202" v="2161" actId="47"/>
        <pc:sldMkLst>
          <pc:docMk/>
          <pc:sldMk cId="2553288196" sldId="270"/>
        </pc:sldMkLst>
        <pc:spChg chg="mod">
          <ac:chgData name="Doug Ledford" userId="c1908f2fdedf0da0" providerId="LiveId" clId="{38EA17AA-A301-4971-A455-BB40BFA27741}" dt="2022-03-17T17:29:34.770" v="1056" actId="20577"/>
          <ac:spMkLst>
            <pc:docMk/>
            <pc:sldMk cId="2553288196" sldId="270"/>
            <ac:spMk id="2" creationId="{82CEECF8-FFAB-4084-9CD4-228F3E106E54}"/>
          </ac:spMkLst>
        </pc:spChg>
        <pc:spChg chg="mod">
          <ac:chgData name="Doug Ledford" userId="c1908f2fdedf0da0" providerId="LiveId" clId="{38EA17AA-A301-4971-A455-BB40BFA27741}" dt="2022-03-17T17:33:35.268" v="1473" actId="20577"/>
          <ac:spMkLst>
            <pc:docMk/>
            <pc:sldMk cId="2553288196" sldId="270"/>
            <ac:spMk id="3" creationId="{61ED95AD-1583-49D7-B99C-1A8C9230AE17}"/>
          </ac:spMkLst>
        </pc:spChg>
      </pc:sldChg>
      <pc:sldChg chg="modSp add del mod">
        <pc:chgData name="Doug Ledford" userId="c1908f2fdedf0da0" providerId="LiveId" clId="{38EA17AA-A301-4971-A455-BB40BFA27741}" dt="2023-02-16T17:46:20.285" v="2160" actId="47"/>
        <pc:sldMkLst>
          <pc:docMk/>
          <pc:sldMk cId="4068873109" sldId="271"/>
        </pc:sldMkLst>
        <pc:spChg chg="mod">
          <ac:chgData name="Doug Ledford" userId="c1908f2fdedf0da0" providerId="LiveId" clId="{38EA17AA-A301-4971-A455-BB40BFA27741}" dt="2022-03-17T17:34:17.597" v="1546" actId="20577"/>
          <ac:spMkLst>
            <pc:docMk/>
            <pc:sldMk cId="4068873109" sldId="271"/>
            <ac:spMk id="2" creationId="{82CEECF8-FFAB-4084-9CD4-228F3E106E54}"/>
          </ac:spMkLst>
        </pc:spChg>
        <pc:spChg chg="mod">
          <ac:chgData name="Doug Ledford" userId="c1908f2fdedf0da0" providerId="LiveId" clId="{38EA17AA-A301-4971-A455-BB40BFA27741}" dt="2022-03-17T17:39:30.722" v="2136" actId="20577"/>
          <ac:spMkLst>
            <pc:docMk/>
            <pc:sldMk cId="4068873109" sldId="271"/>
            <ac:spMk id="3" creationId="{61ED95AD-1583-49D7-B99C-1A8C9230AE1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94B0E-72E8-4780-A3F2-08ABEEA90465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33CE3-6305-455E-B421-A7531C5AA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7247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07500-6294-4FFB-9ADA-6A9D6A4F25B9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EF64EA-60FF-47B8-A57A-06D6B92AF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2240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2016AEA-9DED-4CB3-88E9-3887EC6F30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1219199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3073494"/>
            <a:ext cx="12192000" cy="1042935"/>
          </a:xfrm>
        </p:spPr>
        <p:txBody>
          <a:bodyPr anchor="b">
            <a:normAutofit/>
          </a:bodyPr>
          <a:lstStyle>
            <a:lvl1pPr>
              <a:defRPr sz="4300" b="1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084109"/>
            <a:ext cx="12192000" cy="554937"/>
          </a:xfrm>
        </p:spPr>
        <p:txBody>
          <a:bodyPr>
            <a:normAutofit/>
          </a:bodyPr>
          <a:lstStyle>
            <a:lvl1pPr marL="0" indent="0" algn="ctr">
              <a:buNone/>
              <a:defRPr sz="2600" b="0" i="0">
                <a:solidFill>
                  <a:srgbClr val="FFFFFF"/>
                </a:solidFill>
                <a:latin typeface="Arial Narrow"/>
                <a:cs typeface="Arial Narrow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4585685"/>
            <a:ext cx="12192000" cy="448832"/>
          </a:xfrm>
        </p:spPr>
        <p:txBody>
          <a:bodyPr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lang="en-US" sz="2400" b="1" i="0" kern="1200" dirty="0" smtClean="0">
                <a:solidFill>
                  <a:schemeClr val="bg1"/>
                </a:solidFill>
                <a:latin typeface="Arial Narrow"/>
                <a:ea typeface="+mn-ea"/>
                <a:cs typeface="Arial Narrow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1" y="1"/>
            <a:ext cx="12192000" cy="26042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 userDrawn="1"/>
        </p:nvSpPr>
        <p:spPr>
          <a:xfrm>
            <a:off x="1" y="-1"/>
            <a:ext cx="12192000" cy="384187"/>
          </a:xfrm>
          <a:prstGeom prst="rect">
            <a:avLst/>
          </a:prstGeom>
          <a:solidFill>
            <a:srgbClr val="00588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 userDrawn="1"/>
        </p:nvSpPr>
        <p:spPr>
          <a:xfrm>
            <a:off x="1" y="2571917"/>
            <a:ext cx="12192000" cy="96046"/>
          </a:xfrm>
          <a:prstGeom prst="rect">
            <a:avLst/>
          </a:prstGeom>
          <a:solidFill>
            <a:srgbClr val="00588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0" y="536955"/>
            <a:ext cx="19050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516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06ED0B59-EBF5-475E-A36C-D853F8BD183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09594" y="1227263"/>
            <a:ext cx="9790599" cy="4983757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253294"/>
            <a:ext cx="10972800" cy="41903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672327"/>
            <a:ext cx="10972800" cy="394739"/>
          </a:xfrm>
        </p:spPr>
        <p:txBody>
          <a:bodyPr>
            <a:noAutofit/>
          </a:bodyPr>
          <a:lstStyle>
            <a:lvl1pPr marL="0" indent="0" algn="ctr" defTabSz="457200" rtl="0" eaLnBrk="1" latinLnBrk="0" hangingPunct="1">
              <a:spcBef>
                <a:spcPct val="0"/>
              </a:spcBef>
              <a:buNone/>
              <a:defRPr lang="en-US" sz="1800" b="1" i="0" kern="1200" dirty="0" smtClean="0">
                <a:solidFill>
                  <a:srgbClr val="000000"/>
                </a:solidFill>
                <a:latin typeface="Arial Narrow"/>
                <a:ea typeface="+mj-ea"/>
                <a:cs typeface="Arial Narrow"/>
              </a:defRPr>
            </a:lvl1pPr>
            <a:lvl2pPr marL="22383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2pPr>
            <a:lvl3pPr marL="45878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3pPr>
            <a:lvl4pPr marL="630237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4pPr>
            <a:lvl5pPr marL="854075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69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1A01C61B-E22C-4362-9309-AE97934E7DD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4110" r="10923" b="46640"/>
          <a:stretch/>
        </p:blipFill>
        <p:spPr>
          <a:xfrm>
            <a:off x="609601" y="5720114"/>
            <a:ext cx="10860200" cy="63435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C8ABCE2-AAD1-4148-9D3A-3259CD8BFC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739" y="1269952"/>
            <a:ext cx="11151661" cy="4279412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253294"/>
            <a:ext cx="10972800" cy="41903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672327"/>
            <a:ext cx="10972800" cy="394739"/>
          </a:xfrm>
        </p:spPr>
        <p:txBody>
          <a:bodyPr>
            <a:noAutofit/>
          </a:bodyPr>
          <a:lstStyle>
            <a:lvl1pPr marL="0" indent="0" algn="ctr" defTabSz="457200" rtl="0" eaLnBrk="1" latinLnBrk="0" hangingPunct="1">
              <a:spcBef>
                <a:spcPct val="0"/>
              </a:spcBef>
              <a:buNone/>
              <a:defRPr lang="en-US" sz="1800" b="1" i="0" kern="1200" dirty="0" smtClean="0">
                <a:solidFill>
                  <a:srgbClr val="FFFFFF"/>
                </a:solidFill>
                <a:latin typeface="Arial Narrow"/>
                <a:ea typeface="+mj-ea"/>
                <a:cs typeface="Arial Narrow"/>
              </a:defRPr>
            </a:lvl1pPr>
            <a:lvl2pPr marL="22383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2pPr>
            <a:lvl3pPr marL="45878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3pPr>
            <a:lvl4pPr marL="630237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4pPr>
            <a:lvl5pPr marL="854075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09600" y="5720114"/>
            <a:ext cx="10860200" cy="587470"/>
          </a:xfrm>
        </p:spPr>
        <p:txBody>
          <a:bodyPr anchor="ctr" anchorCtr="0">
            <a:noAutofit/>
          </a:bodyPr>
          <a:lstStyle>
            <a:lvl1pPr marL="0" indent="0">
              <a:lnSpc>
                <a:spcPts val="1520"/>
              </a:lnSpc>
              <a:buFontTx/>
              <a:buNone/>
              <a:defRPr sz="1100">
                <a:solidFill>
                  <a:srgbClr val="FFFFFF"/>
                </a:solidFill>
              </a:defRPr>
            </a:lvl1pPr>
            <a:lvl2pPr marL="223838" indent="0">
              <a:buFontTx/>
              <a:buNone/>
              <a:defRPr sz="1100">
                <a:solidFill>
                  <a:srgbClr val="FFFFFF"/>
                </a:solidFill>
              </a:defRPr>
            </a:lvl2pPr>
            <a:lvl3pPr marL="458788" indent="0">
              <a:buFontTx/>
              <a:buNone/>
              <a:defRPr sz="1100">
                <a:solidFill>
                  <a:srgbClr val="FFFFFF"/>
                </a:solidFill>
              </a:defRPr>
            </a:lvl3pPr>
            <a:lvl4pPr marL="630237" indent="0">
              <a:buFontTx/>
              <a:buNone/>
              <a:defRPr sz="1100">
                <a:solidFill>
                  <a:srgbClr val="FFFFFF"/>
                </a:solidFill>
              </a:defRPr>
            </a:lvl4pPr>
            <a:lvl5pPr marL="854075" indent="0">
              <a:buFontTx/>
              <a:buNone/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75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B725EDF-F8AD-4767-A46F-715A4E91E1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41466"/>
            <a:ext cx="10972800" cy="4190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12639"/>
            <a:ext cx="10972800" cy="481352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5"/>
          </p:nvPr>
        </p:nvSpPr>
        <p:spPr>
          <a:xfrm>
            <a:off x="7930433" y="6401351"/>
            <a:ext cx="4114800" cy="365125"/>
          </a:xfrm>
        </p:spPr>
        <p:txBody>
          <a:bodyPr/>
          <a:lstStyle/>
          <a:p>
            <a:r>
              <a:rPr lang="en-US" dirty="0"/>
              <a:t>© OpenFabrics Alliance</a:t>
            </a:r>
          </a:p>
        </p:txBody>
      </p:sp>
    </p:spTree>
    <p:extLst>
      <p:ext uri="{BB962C8B-B14F-4D97-AF65-F5344CB8AC3E}">
        <p14:creationId xmlns:p14="http://schemas.microsoft.com/office/powerpoint/2010/main" val="85855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F9A79B64-7DD1-4CE5-A1A3-12A2EAB070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672327"/>
            <a:ext cx="10972800" cy="394739"/>
          </a:xfrm>
        </p:spPr>
        <p:txBody>
          <a:bodyPr>
            <a:noAutofit/>
          </a:bodyPr>
          <a:lstStyle>
            <a:lvl1pPr marL="0" indent="0" algn="ctr" defTabSz="457200" rtl="0" eaLnBrk="1" latinLnBrk="0" hangingPunct="1">
              <a:spcBef>
                <a:spcPct val="0"/>
              </a:spcBef>
              <a:buNone/>
              <a:defRPr lang="en-US" sz="1800" b="1" i="0" kern="1200" dirty="0" smtClean="0">
                <a:solidFill>
                  <a:srgbClr val="FFFFFF"/>
                </a:solidFill>
                <a:latin typeface="Arial Narrow"/>
                <a:ea typeface="+mj-ea"/>
                <a:cs typeface="Arial Narrow"/>
              </a:defRPr>
            </a:lvl1pPr>
            <a:lvl2pPr marL="22383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2pPr>
            <a:lvl3pPr marL="45878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3pPr>
            <a:lvl4pPr marL="630237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4pPr>
            <a:lvl5pPr marL="854075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503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BC33E99-BA02-42A0-A00C-34BA2F6B41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00" t="10749" r="67028"/>
          <a:stretch/>
        </p:blipFill>
        <p:spPr>
          <a:xfrm>
            <a:off x="220936" y="1321956"/>
            <a:ext cx="2848417" cy="480420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945916F-A526-4BE0-A4F9-A98306D44E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0328" y="1312639"/>
            <a:ext cx="8352071" cy="481352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672327"/>
            <a:ext cx="10972800" cy="394739"/>
          </a:xfrm>
        </p:spPr>
        <p:txBody>
          <a:bodyPr>
            <a:noAutofit/>
          </a:bodyPr>
          <a:lstStyle>
            <a:lvl1pPr marL="0" indent="0" algn="ctr" defTabSz="457200" rtl="0" eaLnBrk="1" latinLnBrk="0" hangingPunct="1">
              <a:spcBef>
                <a:spcPct val="0"/>
              </a:spcBef>
              <a:buNone/>
              <a:defRPr lang="en-US" sz="1800" b="1" i="0" kern="1200" dirty="0" smtClean="0">
                <a:solidFill>
                  <a:srgbClr val="FFFFFF"/>
                </a:solidFill>
                <a:latin typeface="Arial Narrow"/>
                <a:ea typeface="+mj-ea"/>
                <a:cs typeface="Arial Narrow"/>
              </a:defRPr>
            </a:lvl1pPr>
            <a:lvl2pPr marL="22383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2pPr>
            <a:lvl3pPr marL="45878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3pPr>
            <a:lvl4pPr marL="630237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4pPr>
            <a:lvl5pPr marL="854075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0739" y="1387341"/>
            <a:ext cx="2461683" cy="4641984"/>
          </a:xfrm>
        </p:spPr>
        <p:txBody>
          <a:bodyPr anchor="ctr" anchorCtr="0">
            <a:noAutofit/>
          </a:bodyPr>
          <a:lstStyle>
            <a:lvl1pPr marL="0" indent="0">
              <a:lnSpc>
                <a:spcPts val="1520"/>
              </a:lnSpc>
              <a:buFontTx/>
              <a:buNone/>
              <a:defRPr sz="1100">
                <a:solidFill>
                  <a:srgbClr val="FFFFFF"/>
                </a:solidFill>
              </a:defRPr>
            </a:lvl1pPr>
            <a:lvl2pPr marL="223838" indent="0">
              <a:buFontTx/>
              <a:buNone/>
              <a:defRPr sz="1100">
                <a:solidFill>
                  <a:srgbClr val="FFFFFF"/>
                </a:solidFill>
              </a:defRPr>
            </a:lvl2pPr>
            <a:lvl3pPr marL="458788" indent="0">
              <a:buFontTx/>
              <a:buNone/>
              <a:defRPr sz="1100">
                <a:solidFill>
                  <a:srgbClr val="FFFFFF"/>
                </a:solidFill>
              </a:defRPr>
            </a:lvl3pPr>
            <a:lvl4pPr marL="630237" indent="0">
              <a:buFontTx/>
              <a:buNone/>
              <a:defRPr sz="1100">
                <a:solidFill>
                  <a:srgbClr val="FFFFFF"/>
                </a:solidFill>
              </a:defRPr>
            </a:lvl4pPr>
            <a:lvl5pPr marL="854075" indent="0">
              <a:buFontTx/>
              <a:buNone/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401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sidebar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6EC77ECB-6ACF-498D-A400-003192548E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r="8532" b="46640"/>
          <a:stretch/>
        </p:blipFill>
        <p:spPr>
          <a:xfrm>
            <a:off x="430739" y="5303912"/>
            <a:ext cx="11151661" cy="100367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11E4653-A291-4B6E-A39E-2D2DA80D29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18" name="Rectangle 17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312638"/>
            <a:ext cx="5822596" cy="390589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09600" y="5421302"/>
            <a:ext cx="10860200" cy="789445"/>
          </a:xfrm>
        </p:spPr>
        <p:txBody>
          <a:bodyPr anchor="ctr" anchorCtr="0">
            <a:noAutofit/>
          </a:bodyPr>
          <a:lstStyle>
            <a:lvl1pPr marL="0" indent="0">
              <a:lnSpc>
                <a:spcPts val="1520"/>
              </a:lnSpc>
              <a:buFontTx/>
              <a:buNone/>
              <a:defRPr sz="1100">
                <a:solidFill>
                  <a:srgbClr val="FFFFFF"/>
                </a:solidFill>
              </a:defRPr>
            </a:lvl1pPr>
            <a:lvl2pPr marL="223838" indent="0">
              <a:buFontTx/>
              <a:buNone/>
              <a:defRPr sz="1100">
                <a:solidFill>
                  <a:srgbClr val="FFFFFF"/>
                </a:solidFill>
              </a:defRPr>
            </a:lvl2pPr>
            <a:lvl3pPr marL="458788" indent="0">
              <a:buFontTx/>
              <a:buNone/>
              <a:defRPr sz="1100">
                <a:solidFill>
                  <a:srgbClr val="FFFFFF"/>
                </a:solidFill>
              </a:defRPr>
            </a:lvl3pPr>
            <a:lvl4pPr marL="630237" indent="0">
              <a:buFontTx/>
              <a:buNone/>
              <a:defRPr sz="1100">
                <a:solidFill>
                  <a:srgbClr val="FFFFFF"/>
                </a:solidFill>
              </a:defRPr>
            </a:lvl4pPr>
            <a:lvl5pPr marL="854075" indent="0">
              <a:buFontTx/>
              <a:buNone/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11" name="Picture Placeholder 2"/>
          <p:cNvSpPr>
            <a:spLocks noGrp="1"/>
          </p:cNvSpPr>
          <p:nvPr>
            <p:ph type="pic" idx="15"/>
          </p:nvPr>
        </p:nvSpPr>
        <p:spPr>
          <a:xfrm>
            <a:off x="6432197" y="1312639"/>
            <a:ext cx="5150204" cy="390589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09600" y="253294"/>
            <a:ext cx="10972800" cy="41903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672327"/>
            <a:ext cx="10972800" cy="394739"/>
          </a:xfrm>
        </p:spPr>
        <p:txBody>
          <a:bodyPr>
            <a:noAutofit/>
          </a:bodyPr>
          <a:lstStyle>
            <a:lvl1pPr marL="0" indent="0" algn="ctr" defTabSz="457200" rtl="0" eaLnBrk="1" latinLnBrk="0" hangingPunct="1">
              <a:spcBef>
                <a:spcPct val="0"/>
              </a:spcBef>
              <a:buNone/>
              <a:defRPr lang="en-US" sz="1800" b="1" i="0" kern="1200" dirty="0" smtClean="0">
                <a:solidFill>
                  <a:srgbClr val="FFFFFF"/>
                </a:solidFill>
                <a:latin typeface="Arial Narrow"/>
                <a:ea typeface="+mj-ea"/>
                <a:cs typeface="Arial Narrow"/>
              </a:defRPr>
            </a:lvl1pPr>
            <a:lvl2pPr marL="22383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2pPr>
            <a:lvl3pPr marL="45878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3pPr>
            <a:lvl4pPr marL="630237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4pPr>
            <a:lvl5pPr marL="854075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625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1F8DBA8D-EC89-431D-9260-2FE5B44D2F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27115" b="37032"/>
          <a:stretch/>
        </p:blipFill>
        <p:spPr>
          <a:xfrm>
            <a:off x="-2" y="2113027"/>
            <a:ext cx="12191999" cy="27319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963622"/>
            <a:ext cx="10363200" cy="2805830"/>
          </a:xfrm>
        </p:spPr>
        <p:txBody>
          <a:bodyPr anchor="ctr" anchorCtr="1"/>
          <a:lstStyle>
            <a:lvl1pPr algn="ctr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1" y="-1"/>
            <a:ext cx="12192000" cy="384187"/>
          </a:xfrm>
          <a:prstGeom prst="rect">
            <a:avLst/>
          </a:prstGeom>
          <a:solidFill>
            <a:srgbClr val="00588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1" y="2016981"/>
            <a:ext cx="12192000" cy="96046"/>
          </a:xfrm>
          <a:prstGeom prst="rect">
            <a:avLst/>
          </a:prstGeom>
          <a:solidFill>
            <a:srgbClr val="00588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 userDrawn="1"/>
        </p:nvSpPr>
        <p:spPr>
          <a:xfrm>
            <a:off x="1" y="4845022"/>
            <a:ext cx="12192000" cy="96046"/>
          </a:xfrm>
          <a:prstGeom prst="rect">
            <a:avLst/>
          </a:prstGeom>
          <a:solidFill>
            <a:srgbClr val="00588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4312" y="427151"/>
            <a:ext cx="1623376" cy="149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876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C83F9829-4E0D-440F-A331-05D9AA7D49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000"/>
            </a:lvl1pPr>
            <a:lvl2pPr>
              <a:spcBef>
                <a:spcPts val="984"/>
              </a:spcBef>
              <a:defRPr sz="1600"/>
            </a:lvl2pPr>
            <a:lvl3pPr marL="512763" indent="-117475">
              <a:defRPr sz="1600"/>
            </a:lvl3pPr>
            <a:lvl4pPr marL="630238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 marL="223838" indent="-223838">
              <a:defRPr lang="en-US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395288" indent="-171450">
              <a:defRPr lang="en-US" sz="16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738188" indent="-342900">
              <a:defRPr lang="en-US" sz="16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798513" indent="-285750">
              <a:defRPr lang="en-US" sz="16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223838" lvl="0" indent="-223838" algn="l" defTabSz="457200" rtl="0" eaLnBrk="1" latinLnBrk="0" hangingPunct="1">
              <a:spcBef>
                <a:spcPct val="20000"/>
              </a:spcBef>
              <a:buSzPct val="110000"/>
              <a:buFont typeface="Wingdings" charset="2"/>
              <a:buChar char="§"/>
            </a:pPr>
            <a:r>
              <a:rPr lang="en-US" dirty="0"/>
              <a:t>Click to edit Master text styles</a:t>
            </a:r>
          </a:p>
          <a:p>
            <a:pPr marL="395288" lvl="1" indent="-171450" algn="l" defTabSz="457200" rtl="0" eaLnBrk="1" latinLnBrk="0" hangingPunct="1">
              <a:spcBef>
                <a:spcPts val="984"/>
              </a:spcBef>
              <a:buClr>
                <a:srgbClr val="399ACA"/>
              </a:buClr>
              <a:buSzPct val="120000"/>
              <a:buFont typeface="Arial"/>
              <a:buChar char="•"/>
            </a:pPr>
            <a:r>
              <a:rPr lang="en-US" dirty="0"/>
              <a:t>Second level</a:t>
            </a:r>
          </a:p>
          <a:p>
            <a:pPr marL="512763" lvl="2" indent="-117475" algn="l" defTabSz="457200" rtl="0" eaLnBrk="1" latinLnBrk="0" hangingPunct="1">
              <a:spcBef>
                <a:spcPct val="20000"/>
              </a:spcBef>
              <a:buFont typeface="Arial"/>
              <a:buChar char="•"/>
            </a:pPr>
            <a:r>
              <a:rPr lang="en-US" dirty="0"/>
              <a:t>Third level</a:t>
            </a:r>
          </a:p>
          <a:p>
            <a:pPr marL="630238" lvl="3" indent="-117475" algn="l" defTabSz="457200" rtl="0" eaLnBrk="1" latinLnBrk="0" hangingPunct="1">
              <a:spcBef>
                <a:spcPct val="20000"/>
              </a:spcBef>
              <a:buClr>
                <a:srgbClr val="00588D"/>
              </a:buClr>
              <a:buFont typeface="Arial"/>
              <a:buChar char="•"/>
            </a:pPr>
            <a:r>
              <a:rPr lang="en-US" dirty="0"/>
              <a:t>Fourth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672327"/>
            <a:ext cx="10972800" cy="394739"/>
          </a:xfrm>
        </p:spPr>
        <p:txBody>
          <a:bodyPr>
            <a:noAutofit/>
          </a:bodyPr>
          <a:lstStyle>
            <a:lvl1pPr marL="0" indent="0" algn="ctr" defTabSz="457200" rtl="0" eaLnBrk="1" latinLnBrk="0" hangingPunct="1">
              <a:spcBef>
                <a:spcPct val="0"/>
              </a:spcBef>
              <a:buNone/>
              <a:defRPr lang="en-US" sz="1800" b="1" i="0" kern="1200" dirty="0" smtClean="0">
                <a:solidFill>
                  <a:srgbClr val="FFFFFF"/>
                </a:solidFill>
                <a:latin typeface="Arial Narrow"/>
                <a:ea typeface="+mj-ea"/>
                <a:cs typeface="Arial Narrow"/>
              </a:defRPr>
            </a:lvl1pPr>
            <a:lvl2pPr marL="22383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2pPr>
            <a:lvl3pPr marL="458788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3pPr>
            <a:lvl4pPr marL="630237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 smtClean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4pPr>
            <a:lvl5pPr marL="854075" indent="0" algn="ctr" defTabSz="457200" rtl="0" eaLnBrk="1" latinLnBrk="0" hangingPunct="1">
              <a:spcBef>
                <a:spcPct val="0"/>
              </a:spcBef>
              <a:buNone/>
              <a:defRPr lang="en-US" sz="3100" b="1" i="0" kern="1200" dirty="0">
                <a:solidFill>
                  <a:srgbClr val="399ACA"/>
                </a:solidFill>
                <a:latin typeface="Arial Narrow"/>
                <a:ea typeface="+mj-ea"/>
                <a:cs typeface="Arial Narrow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90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657EDEEA-3DD4-46D4-AEE8-CCB72ECD74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479570"/>
            <a:ext cx="5386917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 i="0">
                <a:solidFill>
                  <a:srgbClr val="000000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479570"/>
            <a:ext cx="5389033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2200" b="1" i="0" kern="1200" dirty="0" smtClean="0">
                <a:solidFill>
                  <a:srgbClr val="000000"/>
                </a:solidFill>
                <a:latin typeface="Arial Narrow"/>
                <a:ea typeface="+mn-ea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SzPct val="110000"/>
              <a:buFont typeface="Wingdings" charset="2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609600" y="2228234"/>
            <a:ext cx="5384800" cy="3929425"/>
          </a:xfrm>
        </p:spPr>
        <p:txBody>
          <a:bodyPr/>
          <a:lstStyle>
            <a:lvl1pPr>
              <a:defRPr sz="2000"/>
            </a:lvl1pPr>
            <a:lvl2pPr>
              <a:spcBef>
                <a:spcPts val="984"/>
              </a:spcBef>
              <a:defRPr sz="1600"/>
            </a:lvl2pPr>
            <a:lvl3pPr marL="512763" indent="-117475">
              <a:defRPr sz="1600"/>
            </a:lvl3pPr>
            <a:lvl4pPr marL="630238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28234"/>
            <a:ext cx="5384800" cy="3929425"/>
          </a:xfrm>
        </p:spPr>
        <p:txBody>
          <a:bodyPr/>
          <a:lstStyle>
            <a:lvl1pPr marL="223838" indent="-223838">
              <a:defRPr lang="en-US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395288" indent="-171450">
              <a:defRPr lang="en-US" sz="16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738188" indent="-342900">
              <a:defRPr lang="en-US" sz="16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798513" indent="-285750">
              <a:defRPr lang="en-US" sz="16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223838" lvl="0" indent="-223838" algn="l" defTabSz="457200" rtl="0" eaLnBrk="1" latinLnBrk="0" hangingPunct="1">
              <a:spcBef>
                <a:spcPct val="20000"/>
              </a:spcBef>
              <a:buSzPct val="110000"/>
              <a:buFont typeface="Wingdings" charset="2"/>
              <a:buChar char="§"/>
            </a:pPr>
            <a:r>
              <a:rPr lang="en-US" dirty="0"/>
              <a:t>Click to edit Master text styles</a:t>
            </a:r>
          </a:p>
          <a:p>
            <a:pPr marL="395288" lvl="1" indent="-171450" algn="l" defTabSz="457200" rtl="0" eaLnBrk="1" latinLnBrk="0" hangingPunct="1">
              <a:spcBef>
                <a:spcPts val="984"/>
              </a:spcBef>
              <a:buClr>
                <a:srgbClr val="399ACA"/>
              </a:buClr>
              <a:buSzPct val="120000"/>
              <a:buFont typeface="Arial"/>
              <a:buChar char="•"/>
            </a:pPr>
            <a:r>
              <a:rPr lang="en-US" dirty="0"/>
              <a:t>Second level</a:t>
            </a:r>
          </a:p>
          <a:p>
            <a:pPr marL="512763" lvl="2" indent="-117475" algn="l" defTabSz="457200" rtl="0" eaLnBrk="1" latinLnBrk="0" hangingPunct="1">
              <a:spcBef>
                <a:spcPct val="20000"/>
              </a:spcBef>
              <a:buFont typeface="Arial"/>
              <a:buChar char="•"/>
            </a:pPr>
            <a:r>
              <a:rPr lang="en-US" dirty="0"/>
              <a:t>Third level</a:t>
            </a:r>
          </a:p>
          <a:p>
            <a:pPr marL="630238" lvl="3" indent="-117475" algn="l" defTabSz="457200" rtl="0" eaLnBrk="1" latinLnBrk="0" hangingPunct="1">
              <a:spcBef>
                <a:spcPct val="20000"/>
              </a:spcBef>
              <a:buClr>
                <a:srgbClr val="00588D"/>
              </a:buClr>
              <a:buFont typeface="Arial"/>
              <a:buChar char="•"/>
            </a:pPr>
            <a:r>
              <a:rPr lang="en-US" dirty="0"/>
              <a:t>Fourth level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09600" y="441466"/>
            <a:ext cx="10972800" cy="41903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577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3227612-C550-401F-B108-D3023EE6C9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8725" b="44493"/>
          <a:stretch/>
        </p:blipFill>
        <p:spPr>
          <a:xfrm>
            <a:off x="1" y="0"/>
            <a:ext cx="12191999" cy="1150939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1150939"/>
            <a:ext cx="12192000" cy="45719"/>
          </a:xfrm>
          <a:prstGeom prst="rect">
            <a:avLst/>
          </a:prstGeom>
          <a:solidFill>
            <a:srgbClr val="00588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441466"/>
            <a:ext cx="10972800" cy="41903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246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53294"/>
            <a:ext cx="10972800" cy="419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12639"/>
            <a:ext cx="10972800" cy="4813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marL="1089025" marR="0" lvl="4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588D"/>
              </a:buClr>
              <a:buSzTx/>
              <a:buFont typeface="Arial"/>
              <a:buChar char="•"/>
              <a:tabLst/>
              <a:defRPr/>
            </a:pPr>
            <a:r>
              <a:rPr lang="en-US" dirty="0"/>
              <a:t>Fifth level</a:t>
            </a:r>
          </a:p>
          <a:p>
            <a:pPr lvl="3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5085634" y="6445802"/>
            <a:ext cx="2020735" cy="45719"/>
          </a:xfrm>
          <a:prstGeom prst="rect">
            <a:avLst/>
          </a:prstGeom>
          <a:solidFill>
            <a:srgbClr val="9A9C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effectLst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7930433" y="6401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</a:t>
            </a:r>
            <a:r>
              <a:rPr lang="en-US" dirty="0">
                <a:latin typeface="Arial Narrow"/>
                <a:cs typeface="Arial Narrow"/>
              </a:rPr>
              <a:t>OpenFabrics Alliance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724400" y="6401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0743EA0E-C5B1-48EC-8082-F253EA8805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40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7" r:id="rId10"/>
    <p:sldLayoutId id="2147483663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3100" b="1" i="0" kern="1200" cap="all">
          <a:solidFill>
            <a:srgbClr val="399ACA"/>
          </a:solidFill>
          <a:latin typeface="Arial Narrow"/>
          <a:ea typeface="+mj-ea"/>
          <a:cs typeface="Arial Narrow"/>
        </a:defRPr>
      </a:lvl1pPr>
    </p:titleStyle>
    <p:bodyStyle>
      <a:lvl1pPr marL="223838" indent="-223838" algn="l" defTabSz="457200" rtl="0" eaLnBrk="1" latinLnBrk="0" hangingPunct="1">
        <a:spcBef>
          <a:spcPct val="20000"/>
        </a:spcBef>
        <a:buSzPct val="110000"/>
        <a:buFont typeface="Wingdings" charset="2"/>
        <a:buChar char="§"/>
        <a:defRPr sz="2000" b="1" kern="1200">
          <a:solidFill>
            <a:schemeClr val="tx1"/>
          </a:solidFill>
          <a:latin typeface="Arial"/>
          <a:ea typeface="+mn-ea"/>
          <a:cs typeface="Arial"/>
        </a:defRPr>
      </a:lvl1pPr>
      <a:lvl2pPr marL="395288" indent="-171450" algn="l" defTabSz="457200" rtl="0" eaLnBrk="1" latinLnBrk="0" hangingPunct="1">
        <a:spcBef>
          <a:spcPct val="20000"/>
        </a:spcBef>
        <a:buClr>
          <a:srgbClr val="399ACA"/>
        </a:buClr>
        <a:buSzPct val="120000"/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2pPr>
      <a:lvl3pPr marL="630238" indent="-17145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800100" marR="0" indent="-169863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00588D"/>
        </a:buClr>
        <a:buSzTx/>
        <a:buFont typeface="Arial"/>
        <a:buChar char="•"/>
        <a:tabLst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1089025" indent="-23495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 Hat/IBM Proposes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That the OFA Board Elect the following officers:</a:t>
            </a:r>
          </a:p>
          <a:p>
            <a:pPr lvl="1"/>
            <a:r>
              <a:rPr lang="en-US" dirty="0"/>
              <a:t>Doug Ledford to the position of Chair for a term of 2 years</a:t>
            </a:r>
          </a:p>
          <a:p>
            <a:pPr lvl="2"/>
            <a:r>
              <a:rPr lang="en-US" dirty="0"/>
              <a:t>Proxy votes: Yes</a:t>
            </a:r>
          </a:p>
          <a:p>
            <a:pPr lvl="2"/>
            <a:r>
              <a:rPr lang="en-US" dirty="0"/>
              <a:t>LLNL, ORNL, </a:t>
            </a:r>
            <a:r>
              <a:rPr lang="en-US" dirty="0" err="1"/>
              <a:t>MellanoxProxy</a:t>
            </a:r>
            <a:r>
              <a:rPr lang="en-US" dirty="0"/>
              <a:t> votes: Yes</a:t>
            </a:r>
          </a:p>
          <a:p>
            <a:pPr lvl="3"/>
            <a:r>
              <a:rPr lang="en-US" dirty="0"/>
              <a:t>LLNL, ORNL, Mellanox</a:t>
            </a:r>
          </a:p>
          <a:p>
            <a:pPr lvl="2"/>
            <a:r>
              <a:rPr lang="en-US" dirty="0"/>
              <a:t>In Person votes: Yes</a:t>
            </a:r>
          </a:p>
          <a:p>
            <a:pPr lvl="3"/>
            <a:r>
              <a:rPr lang="en-US" dirty="0"/>
              <a:t>IBM, Intel, Sandia</a:t>
            </a:r>
          </a:p>
          <a:p>
            <a:pPr lvl="1"/>
            <a:r>
              <a:rPr lang="en-US" dirty="0"/>
              <a:t>Michael Aguilar to the position of Secretary for a term of 2 years</a:t>
            </a:r>
          </a:p>
          <a:p>
            <a:pPr lvl="2"/>
            <a:r>
              <a:rPr lang="en-US" dirty="0"/>
              <a:t>Proxy votes: Yes</a:t>
            </a:r>
          </a:p>
          <a:p>
            <a:pPr lvl="3"/>
            <a:r>
              <a:rPr lang="en-US" dirty="0"/>
              <a:t>LLNL, ORNL, Mellanox</a:t>
            </a:r>
          </a:p>
          <a:p>
            <a:pPr lvl="2"/>
            <a:r>
              <a:rPr lang="en-US" dirty="0"/>
              <a:t>In Person votes: Yes</a:t>
            </a:r>
          </a:p>
          <a:p>
            <a:pPr lvl="3"/>
            <a:r>
              <a:rPr lang="en-US" dirty="0"/>
              <a:t>IBM, Intel, Sandia</a:t>
            </a:r>
          </a:p>
          <a:p>
            <a:r>
              <a:rPr lang="en-US" dirty="0"/>
              <a:t>That the OFA Adopt the general Policies as distributed to </a:t>
            </a:r>
            <a:r>
              <a:rPr lang="en-US" dirty="0" err="1"/>
              <a:t>ofa_boardplus</a:t>
            </a:r>
            <a:r>
              <a:rPr lang="en-US" dirty="0"/>
              <a:t> on June 9</a:t>
            </a:r>
            <a:r>
              <a:rPr lang="en-US" baseline="30000" dirty="0"/>
              <a:t>th</a:t>
            </a:r>
            <a:r>
              <a:rPr lang="en-US" dirty="0"/>
              <a:t>, 2023</a:t>
            </a:r>
          </a:p>
          <a:p>
            <a:pPr lvl="1"/>
            <a:r>
              <a:rPr lang="en-US" dirty="0"/>
              <a:t>Proxy votes: Yes</a:t>
            </a:r>
          </a:p>
          <a:p>
            <a:pPr lvl="2"/>
            <a:r>
              <a:rPr lang="en-US" dirty="0"/>
              <a:t>LLNL, ORNL, Mellanox</a:t>
            </a:r>
          </a:p>
          <a:p>
            <a:pPr lvl="1"/>
            <a:r>
              <a:rPr lang="en-US" dirty="0"/>
              <a:t>Sandia Moves to vote on the Policies document, IBM seconds</a:t>
            </a:r>
          </a:p>
          <a:p>
            <a:pPr lvl="2"/>
            <a:r>
              <a:rPr lang="en-US" dirty="0"/>
              <a:t>In persons: Yes</a:t>
            </a:r>
          </a:p>
          <a:p>
            <a:pPr lvl="3"/>
            <a:r>
              <a:rPr lang="en-US" dirty="0"/>
              <a:t>IBM, Intel, Sandia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43EA0E-C5B1-48EC-8082-F253EA88050D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© OpenFabrics Alliance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3B8CA5-6589-3593-6FCA-527957C5086F}"/>
              </a:ext>
            </a:extLst>
          </p:cNvPr>
          <p:cNvSpPr/>
          <p:nvPr/>
        </p:nvSpPr>
        <p:spPr>
          <a:xfrm>
            <a:off x="6283340" y="1720124"/>
            <a:ext cx="3294185" cy="113127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Approved by 6 of 6 votes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6D75E85-8860-571F-136D-25EE9C699E37}"/>
              </a:ext>
            </a:extLst>
          </p:cNvPr>
          <p:cNvSpPr/>
          <p:nvPr/>
        </p:nvSpPr>
        <p:spPr>
          <a:xfrm>
            <a:off x="6283340" y="3294978"/>
            <a:ext cx="3294185" cy="113127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Approved by 6 of 6 votes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9AAAF3-209D-2F42-02AE-448C12B86AB3}"/>
              </a:ext>
            </a:extLst>
          </p:cNvPr>
          <p:cNvSpPr/>
          <p:nvPr/>
        </p:nvSpPr>
        <p:spPr>
          <a:xfrm>
            <a:off x="6509372" y="4979722"/>
            <a:ext cx="3294185" cy="113127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Approved by 6 of 6 votes</a:t>
            </a:r>
          </a:p>
        </p:txBody>
      </p:sp>
    </p:spTree>
    <p:extLst>
      <p:ext uri="{BB962C8B-B14F-4D97-AF65-F5344CB8AC3E}">
        <p14:creationId xmlns:p14="http://schemas.microsoft.com/office/powerpoint/2010/main" val="1846079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</TotalTime>
  <Words>155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Wingdings</vt:lpstr>
      <vt:lpstr>Office Theme</vt:lpstr>
      <vt:lpstr>Red Hat/IBM Proposes</vt:lpstr>
    </vt:vector>
  </TitlesOfParts>
  <Company>password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2004 Test Drive User</dc:creator>
  <cp:lastModifiedBy>Doug Ledford</cp:lastModifiedBy>
  <cp:revision>80</cp:revision>
  <dcterms:created xsi:type="dcterms:W3CDTF">2016-02-08T22:33:42Z</dcterms:created>
  <dcterms:modified xsi:type="dcterms:W3CDTF">2023-06-15T17:19:22Z</dcterms:modified>
</cp:coreProperties>
</file>