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69"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384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8D"/>
    <a:srgbClr val="9A9C9F"/>
    <a:srgbClr val="9A9CCA"/>
    <a:srgbClr val="399A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B45DDD-46B1-4983-BB9E-7032839931EB}" v="4" dt="2023-05-25T17:24:37.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13"/>
    <p:restoredTop sz="94599"/>
  </p:normalViewPr>
  <p:slideViewPr>
    <p:cSldViewPr snapToGrid="0" showGuides="1">
      <p:cViewPr varScale="1">
        <p:scale>
          <a:sx n="93" d="100"/>
          <a:sy n="93" d="100"/>
        </p:scale>
        <p:origin x="96" y="558"/>
      </p:cViewPr>
      <p:guideLst>
        <p:guide orient="horz"/>
        <p:guide pos="3844"/>
      </p:guideLst>
    </p:cSldViewPr>
  </p:slideViewPr>
  <p:notesTextViewPr>
    <p:cViewPr>
      <p:scale>
        <a:sx n="100" d="100"/>
        <a:sy n="100"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 Ledford" userId="c1908f2fdedf0da0" providerId="LiveId" clId="{E314F94D-1558-49B8-B461-4CE2C40D40DA}"/>
    <pc:docChg chg="modSld">
      <pc:chgData name="Doug Ledford" userId="c1908f2fdedf0da0" providerId="LiveId" clId="{E314F94D-1558-49B8-B461-4CE2C40D40DA}" dt="2023-02-17T15:30:31.646" v="19" actId="20577"/>
      <pc:docMkLst>
        <pc:docMk/>
      </pc:docMkLst>
      <pc:sldChg chg="modSp mod">
        <pc:chgData name="Doug Ledford" userId="c1908f2fdedf0da0" providerId="LiveId" clId="{E314F94D-1558-49B8-B461-4CE2C40D40DA}" dt="2023-02-17T15:30:31.646" v="19" actId="20577"/>
        <pc:sldMkLst>
          <pc:docMk/>
          <pc:sldMk cId="1846079250" sldId="269"/>
        </pc:sldMkLst>
        <pc:spChg chg="mod">
          <ac:chgData name="Doug Ledford" userId="c1908f2fdedf0da0" providerId="LiveId" clId="{E314F94D-1558-49B8-B461-4CE2C40D40DA}" dt="2023-02-17T15:30:31.646" v="19" actId="20577"/>
          <ac:spMkLst>
            <pc:docMk/>
            <pc:sldMk cId="1846079250" sldId="269"/>
            <ac:spMk id="2" creationId="{00000000-0000-0000-0000-000000000000}"/>
          </ac:spMkLst>
        </pc:spChg>
      </pc:sldChg>
    </pc:docChg>
  </pc:docChgLst>
  <pc:docChgLst>
    <pc:chgData name="Doug Ledford" userId="c1908f2fdedf0da0" providerId="LiveId" clId="{C9B45DDD-46B1-4983-BB9E-7032839931EB}"/>
    <pc:docChg chg="custSel addSld delSld modSld modShowInfo">
      <pc:chgData name="Doug Ledford" userId="c1908f2fdedf0da0" providerId="LiveId" clId="{C9B45DDD-46B1-4983-BB9E-7032839931EB}" dt="2023-05-25T17:24:48.198" v="1377" actId="47"/>
      <pc:docMkLst>
        <pc:docMk/>
      </pc:docMkLst>
      <pc:sldChg chg="addSp delSp modSp mod">
        <pc:chgData name="Doug Ledford" userId="c1908f2fdedf0da0" providerId="LiveId" clId="{C9B45DDD-46B1-4983-BB9E-7032839931EB}" dt="2023-05-25T17:24:42.885" v="1374" actId="1076"/>
        <pc:sldMkLst>
          <pc:docMk/>
          <pc:sldMk cId="1846079250" sldId="269"/>
        </pc:sldMkLst>
        <pc:spChg chg="mod">
          <ac:chgData name="Doug Ledford" userId="c1908f2fdedf0da0" providerId="LiveId" clId="{C9B45DDD-46B1-4983-BB9E-7032839931EB}" dt="2023-05-25T17:21:14.661" v="1364"/>
          <ac:spMkLst>
            <pc:docMk/>
            <pc:sldMk cId="1846079250" sldId="269"/>
            <ac:spMk id="3" creationId="{00000000-0000-0000-0000-000000000000}"/>
          </ac:spMkLst>
        </pc:spChg>
        <pc:spChg chg="add mod">
          <ac:chgData name="Doug Ledford" userId="c1908f2fdedf0da0" providerId="LiveId" clId="{C9B45DDD-46B1-4983-BB9E-7032839931EB}" dt="2023-05-25T17:24:42.885" v="1374" actId="1076"/>
          <ac:spMkLst>
            <pc:docMk/>
            <pc:sldMk cId="1846079250" sldId="269"/>
            <ac:spMk id="6" creationId="{19B6E9C8-D074-DBF7-4C3C-C3AFF04CC34E}"/>
          </ac:spMkLst>
        </pc:spChg>
        <pc:spChg chg="del">
          <ac:chgData name="Doug Ledford" userId="c1908f2fdedf0da0" providerId="LiveId" clId="{C9B45DDD-46B1-4983-BB9E-7032839931EB}" dt="2023-05-18T14:53:04.995" v="557" actId="478"/>
          <ac:spMkLst>
            <pc:docMk/>
            <pc:sldMk cId="1846079250" sldId="269"/>
            <ac:spMk id="6" creationId="{D68BECF3-09FF-4C56-A7DC-9F4B5C734860}"/>
          </ac:spMkLst>
        </pc:spChg>
      </pc:sldChg>
      <pc:sldChg chg="del">
        <pc:chgData name="Doug Ledford" userId="c1908f2fdedf0da0" providerId="LiveId" clId="{C9B45DDD-46B1-4983-BB9E-7032839931EB}" dt="2023-05-18T14:44:38.655" v="0" actId="47"/>
        <pc:sldMkLst>
          <pc:docMk/>
          <pc:sldMk cId="2553288196" sldId="270"/>
        </pc:sldMkLst>
      </pc:sldChg>
      <pc:sldChg chg="delSp modSp add del mod">
        <pc:chgData name="Doug Ledford" userId="c1908f2fdedf0da0" providerId="LiveId" clId="{C9B45DDD-46B1-4983-BB9E-7032839931EB}" dt="2023-05-25T17:24:45.993" v="1375" actId="47"/>
        <pc:sldMkLst>
          <pc:docMk/>
          <pc:sldMk cId="3881079465" sldId="270"/>
        </pc:sldMkLst>
        <pc:spChg chg="mod">
          <ac:chgData name="Doug Ledford" userId="c1908f2fdedf0da0" providerId="LiveId" clId="{C9B45DDD-46B1-4983-BB9E-7032839931EB}" dt="2023-05-18T15:30:55.322" v="1004" actId="20577"/>
          <ac:spMkLst>
            <pc:docMk/>
            <pc:sldMk cId="3881079465" sldId="270"/>
            <ac:spMk id="3" creationId="{00000000-0000-0000-0000-000000000000}"/>
          </ac:spMkLst>
        </pc:spChg>
        <pc:spChg chg="del">
          <ac:chgData name="Doug Ledford" userId="c1908f2fdedf0da0" providerId="LiveId" clId="{C9B45DDD-46B1-4983-BB9E-7032839931EB}" dt="2023-05-18T14:53:08.171" v="558" actId="478"/>
          <ac:spMkLst>
            <pc:docMk/>
            <pc:sldMk cId="3881079465" sldId="270"/>
            <ac:spMk id="6" creationId="{D68BECF3-09FF-4C56-A7DC-9F4B5C734860}"/>
          </ac:spMkLst>
        </pc:spChg>
      </pc:sldChg>
      <pc:sldChg chg="delSp modSp add del mod">
        <pc:chgData name="Doug Ledford" userId="c1908f2fdedf0da0" providerId="LiveId" clId="{C9B45DDD-46B1-4983-BB9E-7032839931EB}" dt="2023-05-25T17:24:47.095" v="1376" actId="47"/>
        <pc:sldMkLst>
          <pc:docMk/>
          <pc:sldMk cId="2023918979" sldId="271"/>
        </pc:sldMkLst>
        <pc:spChg chg="mod">
          <ac:chgData name="Doug Ledford" userId="c1908f2fdedf0da0" providerId="LiveId" clId="{C9B45DDD-46B1-4983-BB9E-7032839931EB}" dt="2023-05-25T17:19:36.585" v="1358" actId="20577"/>
          <ac:spMkLst>
            <pc:docMk/>
            <pc:sldMk cId="2023918979" sldId="271"/>
            <ac:spMk id="3" creationId="{00000000-0000-0000-0000-000000000000}"/>
          </ac:spMkLst>
        </pc:spChg>
        <pc:spChg chg="del">
          <ac:chgData name="Doug Ledford" userId="c1908f2fdedf0da0" providerId="LiveId" clId="{C9B45DDD-46B1-4983-BB9E-7032839931EB}" dt="2023-05-18T14:53:11.467" v="559" actId="478"/>
          <ac:spMkLst>
            <pc:docMk/>
            <pc:sldMk cId="2023918979" sldId="271"/>
            <ac:spMk id="6" creationId="{D68BECF3-09FF-4C56-A7DC-9F4B5C734860}"/>
          </ac:spMkLst>
        </pc:spChg>
      </pc:sldChg>
      <pc:sldChg chg="del">
        <pc:chgData name="Doug Ledford" userId="c1908f2fdedf0da0" providerId="LiveId" clId="{C9B45DDD-46B1-4983-BB9E-7032839931EB}" dt="2023-05-18T14:44:40" v="1" actId="47"/>
        <pc:sldMkLst>
          <pc:docMk/>
          <pc:sldMk cId="4068873109" sldId="271"/>
        </pc:sldMkLst>
      </pc:sldChg>
      <pc:sldChg chg="delSp add del mod">
        <pc:chgData name="Doug Ledford" userId="c1908f2fdedf0da0" providerId="LiveId" clId="{C9B45DDD-46B1-4983-BB9E-7032839931EB}" dt="2023-05-18T15:41:28.578" v="1350" actId="47"/>
        <pc:sldMkLst>
          <pc:docMk/>
          <pc:sldMk cId="1155454017" sldId="272"/>
        </pc:sldMkLst>
        <pc:spChg chg="del">
          <ac:chgData name="Doug Ledford" userId="c1908f2fdedf0da0" providerId="LiveId" clId="{C9B45DDD-46B1-4983-BB9E-7032839931EB}" dt="2023-05-18T14:53:13.938" v="560" actId="478"/>
          <ac:spMkLst>
            <pc:docMk/>
            <pc:sldMk cId="1155454017" sldId="272"/>
            <ac:spMk id="6" creationId="{D68BECF3-09FF-4C56-A7DC-9F4B5C734860}"/>
          </ac:spMkLst>
        </pc:spChg>
      </pc:sldChg>
      <pc:sldChg chg="modSp add del mod">
        <pc:chgData name="Doug Ledford" userId="c1908f2fdedf0da0" providerId="LiveId" clId="{C9B45DDD-46B1-4983-BB9E-7032839931EB}" dt="2023-05-25T17:24:48.198" v="1377" actId="47"/>
        <pc:sldMkLst>
          <pc:docMk/>
          <pc:sldMk cId="2983846707" sldId="273"/>
        </pc:sldMkLst>
        <pc:spChg chg="mod">
          <ac:chgData name="Doug Ledford" userId="c1908f2fdedf0da0" providerId="LiveId" clId="{C9B45DDD-46B1-4983-BB9E-7032839931EB}" dt="2023-05-18T15:41:38.083" v="1351" actId="20577"/>
          <ac:spMkLst>
            <pc:docMk/>
            <pc:sldMk cId="2983846707" sldId="273"/>
            <ac:spMk id="3" creationId="{00000000-0000-0000-0000-000000000000}"/>
          </ac:spMkLst>
        </pc:spChg>
        <pc:spChg chg="mod">
          <ac:chgData name="Doug Ledford" userId="c1908f2fdedf0da0" providerId="LiveId" clId="{C9B45DDD-46B1-4983-BB9E-7032839931EB}" dt="2023-05-25T17:24:31.042" v="1372" actId="20577"/>
          <ac:spMkLst>
            <pc:docMk/>
            <pc:sldMk cId="2983846707" sldId="273"/>
            <ac:spMk id="6" creationId="{D68BECF3-09FF-4C56-A7DC-9F4B5C734860}"/>
          </ac:spMkLst>
        </pc:spChg>
      </pc:sldChg>
    </pc:docChg>
  </pc:docChgLst>
  <pc:docChgLst>
    <pc:chgData name="Doug Ledford" userId="c1908f2fdedf0da0" providerId="LiveId" clId="{38EA17AA-A301-4971-A455-BB40BFA27741}"/>
    <pc:docChg chg="custSel addSld delSld modSld">
      <pc:chgData name="Doug Ledford" userId="c1908f2fdedf0da0" providerId="LiveId" clId="{38EA17AA-A301-4971-A455-BB40BFA27741}" dt="2023-02-16T17:46:38.033" v="2181" actId="20577"/>
      <pc:docMkLst>
        <pc:docMk/>
      </pc:docMkLst>
      <pc:sldChg chg="del">
        <pc:chgData name="Doug Ledford" userId="c1908f2fdedf0da0" providerId="LiveId" clId="{38EA17AA-A301-4971-A455-BB40BFA27741}" dt="2022-03-14T18:51:14.897" v="0" actId="47"/>
        <pc:sldMkLst>
          <pc:docMk/>
          <pc:sldMk cId="554762707" sldId="256"/>
        </pc:sldMkLst>
      </pc:sldChg>
      <pc:sldChg chg="del">
        <pc:chgData name="Doug Ledford" userId="c1908f2fdedf0da0" providerId="LiveId" clId="{38EA17AA-A301-4971-A455-BB40BFA27741}" dt="2022-03-14T18:51:22.260" v="4" actId="47"/>
        <pc:sldMkLst>
          <pc:docMk/>
          <pc:sldMk cId="2598956257" sldId="257"/>
        </pc:sldMkLst>
      </pc:sldChg>
      <pc:sldChg chg="del">
        <pc:chgData name="Doug Ledford" userId="c1908f2fdedf0da0" providerId="LiveId" clId="{38EA17AA-A301-4971-A455-BB40BFA27741}" dt="2022-03-14T18:51:20.632" v="2" actId="47"/>
        <pc:sldMkLst>
          <pc:docMk/>
          <pc:sldMk cId="3503291266" sldId="260"/>
        </pc:sldMkLst>
      </pc:sldChg>
      <pc:sldChg chg="del">
        <pc:chgData name="Doug Ledford" userId="c1908f2fdedf0da0" providerId="LiveId" clId="{38EA17AA-A301-4971-A455-BB40BFA27741}" dt="2022-03-14T18:51:19.343" v="1" actId="47"/>
        <pc:sldMkLst>
          <pc:docMk/>
          <pc:sldMk cId="3990559435" sldId="261"/>
        </pc:sldMkLst>
      </pc:sldChg>
      <pc:sldChg chg="del">
        <pc:chgData name="Doug Ledford" userId="c1908f2fdedf0da0" providerId="LiveId" clId="{38EA17AA-A301-4971-A455-BB40BFA27741}" dt="2022-03-14T18:51:21.532" v="3" actId="47"/>
        <pc:sldMkLst>
          <pc:docMk/>
          <pc:sldMk cId="1635871195" sldId="262"/>
        </pc:sldMkLst>
      </pc:sldChg>
      <pc:sldChg chg="addSp modSp mod">
        <pc:chgData name="Doug Ledford" userId="c1908f2fdedf0da0" providerId="LiveId" clId="{38EA17AA-A301-4971-A455-BB40BFA27741}" dt="2023-02-16T17:46:38.033" v="2181" actId="20577"/>
        <pc:sldMkLst>
          <pc:docMk/>
          <pc:sldMk cId="1846079250" sldId="269"/>
        </pc:sldMkLst>
        <pc:spChg chg="mod">
          <ac:chgData name="Doug Ledford" userId="c1908f2fdedf0da0" providerId="LiveId" clId="{38EA17AA-A301-4971-A455-BB40BFA27741}" dt="2023-02-16T17:46:38.033" v="2181" actId="20577"/>
          <ac:spMkLst>
            <pc:docMk/>
            <pc:sldMk cId="1846079250" sldId="269"/>
            <ac:spMk id="2" creationId="{00000000-0000-0000-0000-000000000000}"/>
          </ac:spMkLst>
        </pc:spChg>
        <pc:spChg chg="mod">
          <ac:chgData name="Doug Ledford" userId="c1908f2fdedf0da0" providerId="LiveId" clId="{38EA17AA-A301-4971-A455-BB40BFA27741}" dt="2022-03-14T19:13:05.592" v="1005" actId="6549"/>
          <ac:spMkLst>
            <pc:docMk/>
            <pc:sldMk cId="1846079250" sldId="269"/>
            <ac:spMk id="3" creationId="{00000000-0000-0000-0000-000000000000}"/>
          </ac:spMkLst>
        </pc:spChg>
        <pc:spChg chg="add mod">
          <ac:chgData name="Doug Ledford" userId="c1908f2fdedf0da0" providerId="LiveId" clId="{38EA17AA-A301-4971-A455-BB40BFA27741}" dt="2022-03-17T18:01:48.666" v="2159" actId="20577"/>
          <ac:spMkLst>
            <pc:docMk/>
            <pc:sldMk cId="1846079250" sldId="269"/>
            <ac:spMk id="6" creationId="{D68BECF3-09FF-4C56-A7DC-9F4B5C734860}"/>
          </ac:spMkLst>
        </pc:spChg>
      </pc:sldChg>
      <pc:sldChg chg="modSp new del mod">
        <pc:chgData name="Doug Ledford" userId="c1908f2fdedf0da0" providerId="LiveId" clId="{38EA17AA-A301-4971-A455-BB40BFA27741}" dt="2023-02-16T17:46:21.202" v="2161" actId="47"/>
        <pc:sldMkLst>
          <pc:docMk/>
          <pc:sldMk cId="2553288196" sldId="270"/>
        </pc:sldMkLst>
        <pc:spChg chg="mod">
          <ac:chgData name="Doug Ledford" userId="c1908f2fdedf0da0" providerId="LiveId" clId="{38EA17AA-A301-4971-A455-BB40BFA27741}" dt="2022-03-17T17:29:34.770" v="1056" actId="20577"/>
          <ac:spMkLst>
            <pc:docMk/>
            <pc:sldMk cId="2553288196" sldId="270"/>
            <ac:spMk id="2" creationId="{82CEECF8-FFAB-4084-9CD4-228F3E106E54}"/>
          </ac:spMkLst>
        </pc:spChg>
        <pc:spChg chg="mod">
          <ac:chgData name="Doug Ledford" userId="c1908f2fdedf0da0" providerId="LiveId" clId="{38EA17AA-A301-4971-A455-BB40BFA27741}" dt="2022-03-17T17:33:35.268" v="1473" actId="20577"/>
          <ac:spMkLst>
            <pc:docMk/>
            <pc:sldMk cId="2553288196" sldId="270"/>
            <ac:spMk id="3" creationId="{61ED95AD-1583-49D7-B99C-1A8C9230AE17}"/>
          </ac:spMkLst>
        </pc:spChg>
      </pc:sldChg>
      <pc:sldChg chg="modSp add del mod">
        <pc:chgData name="Doug Ledford" userId="c1908f2fdedf0da0" providerId="LiveId" clId="{38EA17AA-A301-4971-A455-BB40BFA27741}" dt="2023-02-16T17:46:20.285" v="2160" actId="47"/>
        <pc:sldMkLst>
          <pc:docMk/>
          <pc:sldMk cId="4068873109" sldId="271"/>
        </pc:sldMkLst>
        <pc:spChg chg="mod">
          <ac:chgData name="Doug Ledford" userId="c1908f2fdedf0da0" providerId="LiveId" clId="{38EA17AA-A301-4971-A455-BB40BFA27741}" dt="2022-03-17T17:34:17.597" v="1546" actId="20577"/>
          <ac:spMkLst>
            <pc:docMk/>
            <pc:sldMk cId="4068873109" sldId="271"/>
            <ac:spMk id="2" creationId="{82CEECF8-FFAB-4084-9CD4-228F3E106E54}"/>
          </ac:spMkLst>
        </pc:spChg>
        <pc:spChg chg="mod">
          <ac:chgData name="Doug Ledford" userId="c1908f2fdedf0da0" providerId="LiveId" clId="{38EA17AA-A301-4971-A455-BB40BFA27741}" dt="2022-03-17T17:39:30.722" v="2136" actId="20577"/>
          <ac:spMkLst>
            <pc:docMk/>
            <pc:sldMk cId="4068873109" sldId="271"/>
            <ac:spMk id="3" creationId="{61ED95AD-1583-49D7-B99C-1A8C9230AE1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694B0E-72E8-4780-A3F2-08ABEEA90465}" type="datetimeFigureOut">
              <a:rPr lang="en-US" smtClean="0"/>
              <a:t>5/25/2023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D633CE3-6305-455E-B421-A7531C5AA41A}" type="slidenum">
              <a:rPr lang="en-US" smtClean="0"/>
              <a:t>‹#›</a:t>
            </a:fld>
            <a:endParaRPr lang="en-US"/>
          </a:p>
        </p:txBody>
      </p:sp>
    </p:spTree>
    <p:extLst>
      <p:ext uri="{BB962C8B-B14F-4D97-AF65-F5344CB8AC3E}">
        <p14:creationId xmlns:p14="http://schemas.microsoft.com/office/powerpoint/2010/main" val="9957247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D07500-6294-4FFB-9ADA-6A9D6A4F25B9}" type="datetimeFigureOut">
              <a:rPr lang="en-US" smtClean="0"/>
              <a:t>5/25/2023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EF64EA-60FF-47B8-A57A-06D6B92AF951}" type="slidenum">
              <a:rPr lang="en-US" smtClean="0"/>
              <a:t>‹#›</a:t>
            </a:fld>
            <a:endParaRPr lang="en-US"/>
          </a:p>
        </p:txBody>
      </p:sp>
    </p:spTree>
    <p:extLst>
      <p:ext uri="{BB962C8B-B14F-4D97-AF65-F5344CB8AC3E}">
        <p14:creationId xmlns:p14="http://schemas.microsoft.com/office/powerpoint/2010/main" val="21492240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2016AEA-9DED-4CB3-88E9-3887EC6F30E3}"/>
              </a:ext>
            </a:extLst>
          </p:cNvPr>
          <p:cNvPicPr>
            <a:picLocks noChangeAspect="1"/>
          </p:cNvPicPr>
          <p:nvPr userDrawn="1"/>
        </p:nvPicPr>
        <p:blipFill>
          <a:blip r:embed="rId2"/>
          <a:stretch>
            <a:fillRect/>
          </a:stretch>
        </p:blipFill>
        <p:spPr>
          <a:xfrm>
            <a:off x="-1" y="0"/>
            <a:ext cx="12191999" cy="6858000"/>
          </a:xfrm>
          <a:prstGeom prst="rect">
            <a:avLst/>
          </a:prstGeom>
        </p:spPr>
      </p:pic>
      <p:sp>
        <p:nvSpPr>
          <p:cNvPr id="2" name="Title 1"/>
          <p:cNvSpPr>
            <a:spLocks noGrp="1"/>
          </p:cNvSpPr>
          <p:nvPr>
            <p:ph type="ctrTitle" hasCustomPrompt="1"/>
          </p:nvPr>
        </p:nvSpPr>
        <p:spPr>
          <a:xfrm>
            <a:off x="0" y="3073494"/>
            <a:ext cx="12192000" cy="1042935"/>
          </a:xfrm>
        </p:spPr>
        <p:txBody>
          <a:bodyPr anchor="b">
            <a:normAutofit/>
          </a:bodyPr>
          <a:lstStyle>
            <a:lvl1pPr>
              <a:defRPr sz="4300" b="1" i="0">
                <a:solidFill>
                  <a:schemeClr val="bg1"/>
                </a:solidFill>
                <a:latin typeface="Arial Narrow"/>
                <a:cs typeface="Arial Narrow"/>
              </a:defRPr>
            </a:lvl1pPr>
          </a:lstStyle>
          <a:p>
            <a:r>
              <a:rPr lang="en-US" dirty="0"/>
              <a:t>CLICK TO EDIT MASTER TITLE STYLE</a:t>
            </a:r>
          </a:p>
        </p:txBody>
      </p:sp>
      <p:sp>
        <p:nvSpPr>
          <p:cNvPr id="3" name="Subtitle 2"/>
          <p:cNvSpPr>
            <a:spLocks noGrp="1"/>
          </p:cNvSpPr>
          <p:nvPr>
            <p:ph type="subTitle" idx="1"/>
          </p:nvPr>
        </p:nvSpPr>
        <p:spPr>
          <a:xfrm>
            <a:off x="0" y="4084109"/>
            <a:ext cx="12192000" cy="554937"/>
          </a:xfrm>
        </p:spPr>
        <p:txBody>
          <a:bodyPr>
            <a:normAutofit/>
          </a:bodyPr>
          <a:lstStyle>
            <a:lvl1pPr marL="0" indent="0" algn="ctr">
              <a:buNone/>
              <a:defRPr sz="2600" b="0" i="0">
                <a:solidFill>
                  <a:srgbClr val="FFFFFF"/>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ext Placeholder 9"/>
          <p:cNvSpPr>
            <a:spLocks noGrp="1"/>
          </p:cNvSpPr>
          <p:nvPr>
            <p:ph type="body" sz="quarter" idx="10"/>
          </p:nvPr>
        </p:nvSpPr>
        <p:spPr>
          <a:xfrm>
            <a:off x="0" y="4585685"/>
            <a:ext cx="12192000" cy="448832"/>
          </a:xfrm>
        </p:spPr>
        <p:txBody>
          <a:bodyPr>
            <a:noAutofit/>
          </a:bodyPr>
          <a:lstStyle>
            <a:lvl1pPr marL="0" indent="0" algn="ctr" defTabSz="457200" rtl="0" eaLnBrk="1" latinLnBrk="0" hangingPunct="1">
              <a:spcBef>
                <a:spcPct val="20000"/>
              </a:spcBef>
              <a:buFont typeface="Arial"/>
              <a:buNone/>
              <a:defRPr lang="en-US" sz="2400" b="1" i="0" kern="1200" dirty="0" smtClean="0">
                <a:solidFill>
                  <a:schemeClr val="bg1"/>
                </a:solidFill>
                <a:latin typeface="Arial Narrow"/>
                <a:ea typeface="+mn-ea"/>
                <a:cs typeface="Arial Narrow"/>
              </a:defRPr>
            </a:lvl1pPr>
          </a:lstStyle>
          <a:p>
            <a:pPr lvl="0"/>
            <a:endParaRPr lang="en-US" dirty="0"/>
          </a:p>
        </p:txBody>
      </p:sp>
      <p:sp>
        <p:nvSpPr>
          <p:cNvPr id="6" name="Rectangle 5"/>
          <p:cNvSpPr/>
          <p:nvPr userDrawn="1"/>
        </p:nvSpPr>
        <p:spPr>
          <a:xfrm>
            <a:off x="1" y="1"/>
            <a:ext cx="12192000" cy="26042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1" y="2571917"/>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43500" y="536955"/>
            <a:ext cx="1905000" cy="1752600"/>
          </a:xfrm>
          <a:prstGeom prst="rect">
            <a:avLst/>
          </a:prstGeom>
        </p:spPr>
      </p:pic>
    </p:spTree>
    <p:extLst>
      <p:ext uri="{BB962C8B-B14F-4D97-AF65-F5344CB8AC3E}">
        <p14:creationId xmlns:p14="http://schemas.microsoft.com/office/powerpoint/2010/main" val="347151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subtitle and pictur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6ED0B59-EBF5-475E-A36C-D853F8BD183C}"/>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4" name="Rectangle 13"/>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209594" y="1227263"/>
            <a:ext cx="9790599" cy="4983757"/>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000000"/>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4"/>
          </p:nvPr>
        </p:nvSpPr>
        <p:spPr/>
        <p:txBody>
          <a:bodyPr/>
          <a:lstStyle/>
          <a:p>
            <a:r>
              <a:rPr lang="en-US" dirty="0"/>
              <a:t>© OpenFabrics Alliance</a:t>
            </a:r>
          </a:p>
        </p:txBody>
      </p:sp>
      <p:sp>
        <p:nvSpPr>
          <p:cNvPr id="4" name="Slide Number Placeholder 3"/>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7286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ba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A01C61B-E22C-4362-9309-AE97934E7DDE}"/>
              </a:ext>
            </a:extLst>
          </p:cNvPr>
          <p:cNvPicPr>
            <a:picLocks noChangeAspect="1"/>
          </p:cNvPicPr>
          <p:nvPr userDrawn="1"/>
        </p:nvPicPr>
        <p:blipFill rotWithShape="1">
          <a:blip r:embed="rId2"/>
          <a:srcRect t="44110" r="10923" b="46640"/>
          <a:stretch/>
        </p:blipFill>
        <p:spPr>
          <a:xfrm>
            <a:off x="609601" y="5720114"/>
            <a:ext cx="10860200" cy="634353"/>
          </a:xfrm>
          <a:prstGeom prst="rect">
            <a:avLst/>
          </a:prstGeom>
        </p:spPr>
      </p:pic>
      <p:pic>
        <p:nvPicPr>
          <p:cNvPr id="12" name="Picture 11">
            <a:extLst>
              <a:ext uri="{FF2B5EF4-FFF2-40B4-BE49-F238E27FC236}">
                <a16:creationId xmlns:a16="http://schemas.microsoft.com/office/drawing/2014/main" id="{1C8ABCE2-AAD1-4148-9D3A-3259CD8BFCB0}"/>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6" name="Rectangle 15"/>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430739" y="1269952"/>
            <a:ext cx="11151661" cy="427941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14" name="Text Placeholder 9"/>
          <p:cNvSpPr>
            <a:spLocks noGrp="1"/>
          </p:cNvSpPr>
          <p:nvPr>
            <p:ph type="body" sz="quarter" idx="14"/>
          </p:nvPr>
        </p:nvSpPr>
        <p:spPr>
          <a:xfrm>
            <a:off x="609600" y="5720114"/>
            <a:ext cx="10860200" cy="587470"/>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2" name="Footer Placeholder 1"/>
          <p:cNvSpPr>
            <a:spLocks noGrp="1"/>
          </p:cNvSpPr>
          <p:nvPr>
            <p:ph type="ftr" sz="quarter" idx="15"/>
          </p:nvPr>
        </p:nvSpPr>
        <p:spPr/>
        <p:txBody>
          <a:bodyPr/>
          <a:lstStyle/>
          <a:p>
            <a:r>
              <a:rPr lang="en-US" dirty="0"/>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53475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no subtit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B725EDF-F8AD-4767-A46F-715A4E91E1A1}"/>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2" name="Title 1"/>
          <p:cNvSpPr>
            <a:spLocks noGrp="1"/>
          </p:cNvSpPr>
          <p:nvPr>
            <p:ph type="title"/>
          </p:nvPr>
        </p:nvSpPr>
        <p:spPr>
          <a:xfrm>
            <a:off x="609600" y="441466"/>
            <a:ext cx="10972800" cy="419032"/>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609600" y="1312639"/>
            <a:ext cx="10972800"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Rectangle 4"/>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7"/>
          <p:cNvSpPr>
            <a:spLocks noGrp="1"/>
          </p:cNvSpPr>
          <p:nvPr>
            <p:ph type="sldNum" sz="quarter" idx="11"/>
          </p:nvPr>
        </p:nvSpPr>
        <p:spPr/>
        <p:txBody>
          <a:bodyPr/>
          <a:lstStyle/>
          <a:p>
            <a:fld id="{0743EA0E-C5B1-48EC-8082-F253EA88050D}" type="slidenum">
              <a:rPr lang="en-US" smtClean="0"/>
              <a:pPr/>
              <a:t>‹#›</a:t>
            </a:fld>
            <a:endParaRPr lang="en-US" dirty="0"/>
          </a:p>
        </p:txBody>
      </p:sp>
      <p:sp>
        <p:nvSpPr>
          <p:cNvPr id="12" name="Footer Placeholder 1"/>
          <p:cNvSpPr>
            <a:spLocks noGrp="1"/>
          </p:cNvSpPr>
          <p:nvPr>
            <p:ph type="ftr" sz="quarter" idx="15"/>
          </p:nvPr>
        </p:nvSpPr>
        <p:spPr>
          <a:xfrm>
            <a:off x="7930433" y="6401351"/>
            <a:ext cx="4114800" cy="365125"/>
          </a:xfrm>
        </p:spPr>
        <p:txBody>
          <a:bodyPr/>
          <a:lstStyle/>
          <a:p>
            <a:r>
              <a:rPr lang="en-US" dirty="0"/>
              <a:t>© OpenFabrics Alliance</a:t>
            </a:r>
          </a:p>
        </p:txBody>
      </p:sp>
    </p:spTree>
    <p:extLst>
      <p:ext uri="{BB962C8B-B14F-4D97-AF65-F5344CB8AC3E}">
        <p14:creationId xmlns:p14="http://schemas.microsoft.com/office/powerpoint/2010/main" val="8585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9A79B64-7DD1-4CE5-A1A3-12A2EAB0708A}"/>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2" name="Rectangle 11"/>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7" name="Rectangle 6"/>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4" name="Footer Placeholder 3"/>
          <p:cNvSpPr>
            <a:spLocks noGrp="1"/>
          </p:cNvSpPr>
          <p:nvPr>
            <p:ph type="ftr" sz="quarter" idx="14"/>
          </p:nvPr>
        </p:nvSpPr>
        <p:spPr/>
        <p:txBody>
          <a:bodyPr/>
          <a:lstStyle/>
          <a:p>
            <a:r>
              <a:rPr lang="en-US" dirty="0"/>
              <a:t>© OpenFabrics Alliance</a:t>
            </a:r>
          </a:p>
        </p:txBody>
      </p:sp>
      <p:sp>
        <p:nvSpPr>
          <p:cNvPr id="5" name="Slide Number Placeholder 4"/>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421750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sideba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C33E99-BA02-42A0-A00C-34BA2F6B4129}"/>
              </a:ext>
            </a:extLst>
          </p:cNvPr>
          <p:cNvPicPr>
            <a:picLocks noChangeAspect="1"/>
          </p:cNvPicPr>
          <p:nvPr userDrawn="1"/>
        </p:nvPicPr>
        <p:blipFill rotWithShape="1">
          <a:blip r:embed="rId2"/>
          <a:srcRect l="-100" t="10749" r="67028"/>
          <a:stretch/>
        </p:blipFill>
        <p:spPr>
          <a:xfrm>
            <a:off x="220936" y="1321956"/>
            <a:ext cx="2848417" cy="4804208"/>
          </a:xfrm>
          <a:prstGeom prst="rect">
            <a:avLst/>
          </a:prstGeom>
        </p:spPr>
      </p:pic>
      <p:pic>
        <p:nvPicPr>
          <p:cNvPr id="13" name="Picture 12">
            <a:extLst>
              <a:ext uri="{FF2B5EF4-FFF2-40B4-BE49-F238E27FC236}">
                <a16:creationId xmlns:a16="http://schemas.microsoft.com/office/drawing/2014/main" id="{F945916F-A526-4BE0-A4F9-A98306D44E58}"/>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5" name="Rectangle 14"/>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3230328" y="1312639"/>
            <a:ext cx="8352071"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Text Placeholder 9"/>
          <p:cNvSpPr>
            <a:spLocks noGrp="1"/>
          </p:cNvSpPr>
          <p:nvPr>
            <p:ph type="body" sz="quarter" idx="14"/>
          </p:nvPr>
        </p:nvSpPr>
        <p:spPr>
          <a:xfrm>
            <a:off x="430739" y="1387341"/>
            <a:ext cx="2461683" cy="4641984"/>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12" name="Rectangle 11"/>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Footer Placeholder 4"/>
          <p:cNvSpPr>
            <a:spLocks noGrp="1"/>
          </p:cNvSpPr>
          <p:nvPr>
            <p:ph type="ftr" sz="quarter" idx="15"/>
          </p:nvPr>
        </p:nvSpPr>
        <p:spPr/>
        <p:txBody>
          <a:bodyPr/>
          <a:lstStyle/>
          <a:p>
            <a:r>
              <a:rPr lang="en-US" dirty="0"/>
              <a:t>© OpenFabrics Alliance</a:t>
            </a:r>
          </a:p>
        </p:txBody>
      </p:sp>
      <p:sp>
        <p:nvSpPr>
          <p:cNvPr id="6" name="Slide Number Placeholder 5"/>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636401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sidebar and pictur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EC77ECB-6ACF-498D-A400-003192548E33}"/>
              </a:ext>
            </a:extLst>
          </p:cNvPr>
          <p:cNvPicPr>
            <a:picLocks noChangeAspect="1"/>
          </p:cNvPicPr>
          <p:nvPr userDrawn="1"/>
        </p:nvPicPr>
        <p:blipFill rotWithShape="1">
          <a:blip r:embed="rId2"/>
          <a:srcRect t="38725" r="8532" b="46640"/>
          <a:stretch/>
        </p:blipFill>
        <p:spPr>
          <a:xfrm>
            <a:off x="430739" y="5303912"/>
            <a:ext cx="11151661" cy="1003673"/>
          </a:xfrm>
          <a:prstGeom prst="rect">
            <a:avLst/>
          </a:prstGeom>
        </p:spPr>
      </p:pic>
      <p:pic>
        <p:nvPicPr>
          <p:cNvPr id="14" name="Picture 13">
            <a:extLst>
              <a:ext uri="{FF2B5EF4-FFF2-40B4-BE49-F238E27FC236}">
                <a16:creationId xmlns:a16="http://schemas.microsoft.com/office/drawing/2014/main" id="{911E4653-A291-4B6E-A39E-2D2DA80D2912}"/>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8" name="Rectangle 17"/>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609601" y="1312638"/>
            <a:ext cx="5822596" cy="39058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609600" y="5421302"/>
            <a:ext cx="10860200" cy="789445"/>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12" name="Rectangle 11"/>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11" name="Picture Placeholder 2"/>
          <p:cNvSpPr>
            <a:spLocks noGrp="1"/>
          </p:cNvSpPr>
          <p:nvPr>
            <p:ph type="pic" idx="15"/>
          </p:nvPr>
        </p:nvSpPr>
        <p:spPr>
          <a:xfrm>
            <a:off x="6432197" y="1312639"/>
            <a:ext cx="5150204" cy="3905897"/>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17"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2" name="Footer Placeholder 1"/>
          <p:cNvSpPr>
            <a:spLocks noGrp="1"/>
          </p:cNvSpPr>
          <p:nvPr>
            <p:ph type="ftr" sz="quarter" idx="16"/>
          </p:nvPr>
        </p:nvSpPr>
        <p:spPr/>
        <p:txBody>
          <a:bodyPr/>
          <a:lstStyle/>
          <a:p>
            <a:r>
              <a:rPr lang="en-US" dirty="0"/>
              <a:t>© OpenFabrics Alliance</a:t>
            </a:r>
          </a:p>
        </p:txBody>
      </p:sp>
      <p:sp>
        <p:nvSpPr>
          <p:cNvPr id="5" name="Slide Number Placeholder 4"/>
          <p:cNvSpPr>
            <a:spLocks noGrp="1"/>
          </p:cNvSpPr>
          <p:nvPr>
            <p:ph type="sldNum" sz="quarter" idx="17"/>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709625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pag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8DBA8D-EC89-431D-9260-2FE5B44D2FF0}"/>
              </a:ext>
            </a:extLst>
          </p:cNvPr>
          <p:cNvPicPr>
            <a:picLocks noChangeAspect="1"/>
          </p:cNvPicPr>
          <p:nvPr userDrawn="1"/>
        </p:nvPicPr>
        <p:blipFill rotWithShape="1">
          <a:blip r:embed="rId2"/>
          <a:srcRect t="27115" b="37032"/>
          <a:stretch/>
        </p:blipFill>
        <p:spPr>
          <a:xfrm>
            <a:off x="-2" y="2113027"/>
            <a:ext cx="12191999" cy="2731995"/>
          </a:xfrm>
          <a:prstGeom prst="rect">
            <a:avLst/>
          </a:prstGeom>
        </p:spPr>
      </p:pic>
      <p:sp>
        <p:nvSpPr>
          <p:cNvPr id="2" name="Title 1"/>
          <p:cNvSpPr>
            <a:spLocks noGrp="1"/>
          </p:cNvSpPr>
          <p:nvPr>
            <p:ph type="title"/>
          </p:nvPr>
        </p:nvSpPr>
        <p:spPr>
          <a:xfrm>
            <a:off x="914400" y="1963622"/>
            <a:ext cx="10363200" cy="2805830"/>
          </a:xfrm>
        </p:spPr>
        <p:txBody>
          <a:bodyPr anchor="ctr" anchorCtr="1"/>
          <a:lstStyle>
            <a:lvl1pPr algn="ctr">
              <a:defRPr sz="4000" b="1" cap="all">
                <a:solidFill>
                  <a:schemeClr val="bg1"/>
                </a:solidFill>
              </a:defRPr>
            </a:lvl1pPr>
          </a:lstStyle>
          <a:p>
            <a:r>
              <a:rPr lang="en-US" dirty="0"/>
              <a:t>Click to edit Master title style</a:t>
            </a:r>
          </a:p>
        </p:txBody>
      </p:sp>
      <p:sp>
        <p:nvSpPr>
          <p:cNvPr id="8" name="Rectangle 7"/>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7" name="Rectangle 6"/>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 y="2016981"/>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4845022"/>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Footer Placeholder 3"/>
          <p:cNvSpPr>
            <a:spLocks noGrp="1"/>
          </p:cNvSpPr>
          <p:nvPr>
            <p:ph type="ftr" sz="quarter" idx="10"/>
          </p:nvPr>
        </p:nvSpPr>
        <p:spPr/>
        <p:txBody>
          <a:bodyPr/>
          <a:lstStyle/>
          <a:p>
            <a:r>
              <a:rPr lang="en-US" dirty="0"/>
              <a:t>© OpenFabrics Alliance</a:t>
            </a:r>
          </a:p>
        </p:txBody>
      </p:sp>
      <p:sp>
        <p:nvSpPr>
          <p:cNvPr id="5" name="Slide Number Placeholder 4"/>
          <p:cNvSpPr>
            <a:spLocks noGrp="1"/>
          </p:cNvSpPr>
          <p:nvPr>
            <p:ph type="sldNum" sz="quarter" idx="11"/>
          </p:nvPr>
        </p:nvSpPr>
        <p:spPr/>
        <p:txBody>
          <a:bodyPr/>
          <a:lstStyle/>
          <a:p>
            <a:fld id="{0743EA0E-C5B1-48EC-8082-F253EA88050D}" type="slidenum">
              <a:rPr lang="en-US" smtClean="0"/>
              <a:pPr/>
              <a:t>‹#›</a:t>
            </a:fld>
            <a:endParaRPr lang="en-US"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84312" y="427151"/>
            <a:ext cx="1623376" cy="1493506"/>
          </a:xfrm>
          <a:prstGeom prst="rect">
            <a:avLst/>
          </a:prstGeom>
        </p:spPr>
      </p:pic>
    </p:spTree>
    <p:extLst>
      <p:ext uri="{BB962C8B-B14F-4D97-AF65-F5344CB8AC3E}">
        <p14:creationId xmlns:p14="http://schemas.microsoft.com/office/powerpoint/2010/main" val="116787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83F9829-4E0D-440F-A331-05D9AA7D49E5}"/>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4" name="Rectangle 13"/>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000"/>
            </a:lvl1pPr>
            <a:lvl2pPr>
              <a:spcBef>
                <a:spcPts val="984"/>
              </a:spcBef>
              <a:defRPr sz="1600"/>
            </a:lvl2pPr>
            <a:lvl3pPr marL="512763" indent="-117475">
              <a:defRPr sz="1600"/>
            </a:lvl3pPr>
            <a:lvl4pPr marL="630238"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6197600" y="1600201"/>
            <a:ext cx="5384800" cy="4525963"/>
          </a:xfrm>
        </p:spPr>
        <p:txBody>
          <a:bodyPr/>
          <a:lstStyle>
            <a:lvl1pPr marL="223838" indent="-223838">
              <a:defRPr lang="en-US" sz="2000" b="1" kern="1200" dirty="0" smtClean="0">
                <a:solidFill>
                  <a:schemeClr val="tx1"/>
                </a:solidFill>
                <a:latin typeface="Arial"/>
                <a:ea typeface="+mn-ea"/>
                <a:cs typeface="Arial"/>
              </a:defRPr>
            </a:lvl1pPr>
            <a:lvl2pPr marL="395288" indent="-171450">
              <a:defRPr lang="en-US" sz="1600" kern="1200" dirty="0" smtClean="0">
                <a:solidFill>
                  <a:schemeClr val="tx1"/>
                </a:solidFill>
                <a:latin typeface="Arial"/>
                <a:ea typeface="+mn-ea"/>
                <a:cs typeface="Arial"/>
              </a:defRPr>
            </a:lvl2pPr>
            <a:lvl3pPr marL="738188" indent="-342900">
              <a:defRPr lang="en-US" sz="1600" kern="1200" dirty="0" smtClean="0">
                <a:solidFill>
                  <a:schemeClr val="tx1"/>
                </a:solidFill>
                <a:latin typeface="Arial"/>
                <a:ea typeface="+mn-ea"/>
                <a:cs typeface="Arial"/>
              </a:defRPr>
            </a:lvl3pPr>
            <a:lvl4pPr marL="798513" indent="-285750">
              <a:defRPr lang="en-US" sz="1600" kern="1200" dirty="0" smtClean="0">
                <a:solidFill>
                  <a:schemeClr val="tx1"/>
                </a:solidFill>
                <a:latin typeface="Arial"/>
                <a:ea typeface="+mn-ea"/>
                <a:cs typeface="Arial"/>
              </a:defRPr>
            </a:lvl4pPr>
            <a:lvl5pPr>
              <a:defRPr sz="1800"/>
            </a:lvl5pPr>
            <a:lvl6pPr>
              <a:defRPr sz="1800"/>
            </a:lvl6pPr>
            <a:lvl7pPr>
              <a:defRPr sz="1800"/>
            </a:lvl7pPr>
            <a:lvl8pPr>
              <a:defRPr sz="1800"/>
            </a:lvl8pPr>
            <a:lvl9pPr>
              <a:defRPr sz="1800"/>
            </a:lvl9pPr>
          </a:lstStyle>
          <a:p>
            <a:pPr marL="223838" lvl="0" indent="-223838" algn="l" defTabSz="457200" rtl="0" eaLnBrk="1" latinLnBrk="0" hangingPunct="1">
              <a:spcBef>
                <a:spcPct val="20000"/>
              </a:spcBef>
              <a:buSzPct val="110000"/>
              <a:buFont typeface="Wingdings" charset="2"/>
              <a:buChar char="§"/>
            </a:pPr>
            <a:r>
              <a:rPr lang="en-US" dirty="0"/>
              <a:t>Click to edit Master text styles</a:t>
            </a:r>
          </a:p>
          <a:p>
            <a:pPr marL="395288" lvl="1" indent="-171450" algn="l" defTabSz="457200" rtl="0" eaLnBrk="1" latinLnBrk="0" hangingPunct="1">
              <a:spcBef>
                <a:spcPts val="984"/>
              </a:spcBef>
              <a:buClr>
                <a:srgbClr val="399ACA"/>
              </a:buClr>
              <a:buSzPct val="120000"/>
              <a:buFont typeface="Arial"/>
              <a:buChar char="•"/>
            </a:pPr>
            <a:r>
              <a:rPr lang="en-US" dirty="0"/>
              <a:t>Second level</a:t>
            </a:r>
          </a:p>
          <a:p>
            <a:pPr marL="512763" lvl="2" indent="-117475" algn="l" defTabSz="457200" rtl="0" eaLnBrk="1" latinLnBrk="0" hangingPunct="1">
              <a:spcBef>
                <a:spcPct val="20000"/>
              </a:spcBef>
              <a:buFont typeface="Arial"/>
              <a:buChar char="•"/>
            </a:pPr>
            <a:r>
              <a:rPr lang="en-US" dirty="0"/>
              <a:t>Third level</a:t>
            </a:r>
          </a:p>
          <a:p>
            <a:pPr marL="630238" lvl="3" indent="-117475" algn="l" defTabSz="457200" rtl="0" eaLnBrk="1" latinLnBrk="0" hangingPunct="1">
              <a:spcBef>
                <a:spcPct val="20000"/>
              </a:spcBef>
              <a:buClr>
                <a:srgbClr val="00588D"/>
              </a:buClr>
              <a:buFont typeface="Arial"/>
              <a:buChar char="•"/>
            </a:pPr>
            <a:r>
              <a:rPr lang="en-US" dirty="0"/>
              <a:t>Fourth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Rectangle 9"/>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Footer Placeholder 4"/>
          <p:cNvSpPr>
            <a:spLocks noGrp="1"/>
          </p:cNvSpPr>
          <p:nvPr>
            <p:ph type="ftr" sz="quarter" idx="14"/>
          </p:nvPr>
        </p:nvSpPr>
        <p:spPr/>
        <p:txBody>
          <a:bodyPr/>
          <a:lstStyle/>
          <a:p>
            <a:r>
              <a:rPr lang="en-US" dirty="0"/>
              <a:t>© OpenFabrics Alliance</a:t>
            </a:r>
          </a:p>
        </p:txBody>
      </p:sp>
      <p:sp>
        <p:nvSpPr>
          <p:cNvPr id="6" name="Slide Number Placeholder 5"/>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54490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57EDEEA-3DD4-46D4-AEE8-CCB72ECD74CA}"/>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1" name="Rectangle 10"/>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hasCustomPrompt="1"/>
          </p:nvPr>
        </p:nvSpPr>
        <p:spPr>
          <a:xfrm>
            <a:off x="609600" y="1479570"/>
            <a:ext cx="5386917" cy="639762"/>
          </a:xfrm>
        </p:spPr>
        <p:txBody>
          <a:bodyPr anchor="b">
            <a:noAutofit/>
          </a:bodyPr>
          <a:lstStyle>
            <a:lvl1pPr marL="0" indent="0">
              <a:buNone/>
              <a:defRPr sz="2200" b="1" i="0">
                <a:solidFill>
                  <a:srgbClr val="000000"/>
                </a:solidFill>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3368" y="1479570"/>
            <a:ext cx="5389033" cy="639762"/>
          </a:xfrm>
        </p:spPr>
        <p:txBody>
          <a:bodyPr anchor="b">
            <a:noAutofit/>
          </a:bodyPr>
          <a:lstStyle>
            <a:lvl1pPr marL="0" indent="0">
              <a:buNone/>
              <a:defRPr lang="en-US" sz="2200" b="1" i="0" kern="1200" dirty="0" smtClean="0">
                <a:solidFill>
                  <a:srgbClr val="000000"/>
                </a:solidFill>
                <a:latin typeface="Arial Narrow"/>
                <a:ea typeface="+mn-ea"/>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SzPct val="110000"/>
              <a:buFont typeface="Wingdings" charset="2"/>
              <a:buNone/>
            </a:pPr>
            <a:r>
              <a:rPr lang="en-US" dirty="0"/>
              <a:t>CLICK TO EDIT MASTER TEXT STYLES</a:t>
            </a:r>
          </a:p>
        </p:txBody>
      </p:sp>
      <p:sp>
        <p:nvSpPr>
          <p:cNvPr id="12" name="Content Placeholder 2"/>
          <p:cNvSpPr>
            <a:spLocks noGrp="1"/>
          </p:cNvSpPr>
          <p:nvPr>
            <p:ph sz="half" idx="14"/>
          </p:nvPr>
        </p:nvSpPr>
        <p:spPr>
          <a:xfrm>
            <a:off x="609600" y="2228234"/>
            <a:ext cx="5384800" cy="3929425"/>
          </a:xfrm>
        </p:spPr>
        <p:txBody>
          <a:bodyPr/>
          <a:lstStyle>
            <a:lvl1pPr>
              <a:defRPr sz="2000"/>
            </a:lvl1pPr>
            <a:lvl2pPr>
              <a:spcBef>
                <a:spcPts val="984"/>
              </a:spcBef>
              <a:defRPr sz="1600"/>
            </a:lvl2pPr>
            <a:lvl3pPr marL="512763" indent="-117475">
              <a:defRPr sz="1600"/>
            </a:lvl3pPr>
            <a:lvl4pPr marL="630238"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Content Placeholder 3"/>
          <p:cNvSpPr>
            <a:spLocks noGrp="1"/>
          </p:cNvSpPr>
          <p:nvPr>
            <p:ph sz="half" idx="2"/>
          </p:nvPr>
        </p:nvSpPr>
        <p:spPr>
          <a:xfrm>
            <a:off x="6197600" y="2228234"/>
            <a:ext cx="5384800" cy="3929425"/>
          </a:xfrm>
        </p:spPr>
        <p:txBody>
          <a:bodyPr/>
          <a:lstStyle>
            <a:lvl1pPr marL="223838" indent="-223838">
              <a:defRPr lang="en-US" sz="2000" b="1" kern="1200" dirty="0" smtClean="0">
                <a:solidFill>
                  <a:schemeClr val="tx1"/>
                </a:solidFill>
                <a:latin typeface="Arial"/>
                <a:ea typeface="+mn-ea"/>
                <a:cs typeface="Arial"/>
              </a:defRPr>
            </a:lvl1pPr>
            <a:lvl2pPr marL="395288" indent="-171450">
              <a:defRPr lang="en-US" sz="1600" kern="1200" dirty="0" smtClean="0">
                <a:solidFill>
                  <a:schemeClr val="tx1"/>
                </a:solidFill>
                <a:latin typeface="Arial"/>
                <a:ea typeface="+mn-ea"/>
                <a:cs typeface="Arial"/>
              </a:defRPr>
            </a:lvl2pPr>
            <a:lvl3pPr marL="738188" indent="-342900">
              <a:defRPr lang="en-US" sz="1600" kern="1200" dirty="0" smtClean="0">
                <a:solidFill>
                  <a:schemeClr val="tx1"/>
                </a:solidFill>
                <a:latin typeface="Arial"/>
                <a:ea typeface="+mn-ea"/>
                <a:cs typeface="Arial"/>
              </a:defRPr>
            </a:lvl3pPr>
            <a:lvl4pPr marL="798513" indent="-285750">
              <a:defRPr lang="en-US" sz="1600" kern="1200" dirty="0" smtClean="0">
                <a:solidFill>
                  <a:schemeClr val="tx1"/>
                </a:solidFill>
                <a:latin typeface="Arial"/>
                <a:ea typeface="+mn-ea"/>
                <a:cs typeface="Arial"/>
              </a:defRPr>
            </a:lvl4pPr>
            <a:lvl5pPr>
              <a:defRPr sz="1800"/>
            </a:lvl5pPr>
            <a:lvl6pPr>
              <a:defRPr sz="1800"/>
            </a:lvl6pPr>
            <a:lvl7pPr>
              <a:defRPr sz="1800"/>
            </a:lvl7pPr>
            <a:lvl8pPr>
              <a:defRPr sz="1800"/>
            </a:lvl8pPr>
            <a:lvl9pPr>
              <a:defRPr sz="1800"/>
            </a:lvl9pPr>
          </a:lstStyle>
          <a:p>
            <a:pPr marL="223838" lvl="0" indent="-223838" algn="l" defTabSz="457200" rtl="0" eaLnBrk="1" latinLnBrk="0" hangingPunct="1">
              <a:spcBef>
                <a:spcPct val="20000"/>
              </a:spcBef>
              <a:buSzPct val="110000"/>
              <a:buFont typeface="Wingdings" charset="2"/>
              <a:buChar char="§"/>
            </a:pPr>
            <a:r>
              <a:rPr lang="en-US" dirty="0"/>
              <a:t>Click to edit Master text styles</a:t>
            </a:r>
          </a:p>
          <a:p>
            <a:pPr marL="395288" lvl="1" indent="-171450" algn="l" defTabSz="457200" rtl="0" eaLnBrk="1" latinLnBrk="0" hangingPunct="1">
              <a:spcBef>
                <a:spcPts val="984"/>
              </a:spcBef>
              <a:buClr>
                <a:srgbClr val="399ACA"/>
              </a:buClr>
              <a:buSzPct val="120000"/>
              <a:buFont typeface="Arial"/>
              <a:buChar char="•"/>
            </a:pPr>
            <a:r>
              <a:rPr lang="en-US" dirty="0"/>
              <a:t>Second level</a:t>
            </a:r>
          </a:p>
          <a:p>
            <a:pPr marL="512763" lvl="2" indent="-117475" algn="l" defTabSz="457200" rtl="0" eaLnBrk="1" latinLnBrk="0" hangingPunct="1">
              <a:spcBef>
                <a:spcPct val="20000"/>
              </a:spcBef>
              <a:buFont typeface="Arial"/>
              <a:buChar char="•"/>
            </a:pPr>
            <a:r>
              <a:rPr lang="en-US" dirty="0"/>
              <a:t>Third level</a:t>
            </a:r>
          </a:p>
          <a:p>
            <a:pPr marL="630238" lvl="3" indent="-117475" algn="l" defTabSz="457200" rtl="0" eaLnBrk="1" latinLnBrk="0" hangingPunct="1">
              <a:spcBef>
                <a:spcPct val="20000"/>
              </a:spcBef>
              <a:buClr>
                <a:srgbClr val="00588D"/>
              </a:buClr>
              <a:buFont typeface="Arial"/>
              <a:buChar char="•"/>
            </a:pPr>
            <a:r>
              <a:rPr lang="en-US" dirty="0"/>
              <a:t>Fourth level</a:t>
            </a:r>
          </a:p>
        </p:txBody>
      </p:sp>
      <p:sp>
        <p:nvSpPr>
          <p:cNvPr id="14" name="Title 1"/>
          <p:cNvSpPr>
            <a:spLocks noGrp="1"/>
          </p:cNvSpPr>
          <p:nvPr>
            <p:ph type="title"/>
          </p:nvPr>
        </p:nvSpPr>
        <p:spPr>
          <a:xfrm>
            <a:off x="609600" y="441466"/>
            <a:ext cx="10972800" cy="419032"/>
          </a:xfrm>
        </p:spPr>
        <p:txBody>
          <a:bodyPr/>
          <a:lstStyle>
            <a:lvl1pPr>
              <a:defRPr>
                <a:solidFill>
                  <a:srgbClr val="FFFFFF"/>
                </a:solidFill>
              </a:defRPr>
            </a:lvl1pPr>
          </a:lstStyle>
          <a:p>
            <a:r>
              <a:rPr lang="en-US" dirty="0"/>
              <a:t>Click to edit Master title style</a:t>
            </a:r>
          </a:p>
        </p:txBody>
      </p:sp>
      <p:sp>
        <p:nvSpPr>
          <p:cNvPr id="16" name="Rectangle 15"/>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5"/>
          </p:nvPr>
        </p:nvSpPr>
        <p:spPr/>
        <p:txBody>
          <a:bodyPr/>
          <a:lstStyle/>
          <a:p>
            <a:r>
              <a:rPr lang="en-US" dirty="0"/>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32857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3227612-C550-401F-B108-D3023EE6C9B1}"/>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1" name="Rectangle 10"/>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Title 1"/>
          <p:cNvSpPr>
            <a:spLocks noGrp="1"/>
          </p:cNvSpPr>
          <p:nvPr>
            <p:ph type="title"/>
          </p:nvPr>
        </p:nvSpPr>
        <p:spPr>
          <a:xfrm>
            <a:off x="609600" y="441466"/>
            <a:ext cx="10972800" cy="419032"/>
          </a:xfrm>
        </p:spPr>
        <p:txBody>
          <a:bodyPr/>
          <a:lstStyle>
            <a:lvl1pPr>
              <a:defRPr>
                <a:solidFill>
                  <a:srgbClr val="FFFFFF"/>
                </a:solidFill>
              </a:defRPr>
            </a:lvl1pPr>
          </a:lstStyle>
          <a:p>
            <a:r>
              <a:rPr lang="en-US" dirty="0"/>
              <a:t>Click to edit Master title style</a:t>
            </a:r>
          </a:p>
        </p:txBody>
      </p:sp>
      <p:sp>
        <p:nvSpPr>
          <p:cNvPr id="8" name="Rectangle 7"/>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0"/>
          </p:nvPr>
        </p:nvSpPr>
        <p:spPr/>
        <p:txBody>
          <a:bodyPr/>
          <a:lstStyle/>
          <a:p>
            <a:r>
              <a:rPr lang="en-US" dirty="0"/>
              <a:t>© OpenFabrics Alliance</a:t>
            </a:r>
          </a:p>
        </p:txBody>
      </p:sp>
      <p:sp>
        <p:nvSpPr>
          <p:cNvPr id="3" name="Slide Number Placeholder 2"/>
          <p:cNvSpPr>
            <a:spLocks noGrp="1"/>
          </p:cNvSpPr>
          <p:nvPr>
            <p:ph type="sldNum" sz="quarter" idx="11"/>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16424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53294"/>
            <a:ext cx="10972800" cy="41903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09600" y="1312639"/>
            <a:ext cx="10972800" cy="48135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1089025" marR="0" lvl="4" indent="-169863" algn="l" defTabSz="457200" rtl="0" eaLnBrk="1" fontAlgn="auto" latinLnBrk="0" hangingPunct="1">
              <a:lnSpc>
                <a:spcPct val="100000"/>
              </a:lnSpc>
              <a:spcBef>
                <a:spcPct val="20000"/>
              </a:spcBef>
              <a:spcAft>
                <a:spcPts val="0"/>
              </a:spcAft>
              <a:buClr>
                <a:srgbClr val="00588D"/>
              </a:buClr>
              <a:buSzTx/>
              <a:buFont typeface="Arial"/>
              <a:buChar char="•"/>
              <a:tabLst/>
              <a:defRPr/>
            </a:pPr>
            <a:r>
              <a:rPr lang="en-US" dirty="0"/>
              <a:t>Fifth level</a:t>
            </a:r>
          </a:p>
          <a:p>
            <a:pPr lvl="3"/>
            <a:endParaRPr lang="en-US" dirty="0"/>
          </a:p>
        </p:txBody>
      </p:sp>
      <p:sp>
        <p:nvSpPr>
          <p:cNvPr id="6" name="Rectangle 5"/>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7" name="Footer Placeholder 6"/>
          <p:cNvSpPr>
            <a:spLocks noGrp="1"/>
          </p:cNvSpPr>
          <p:nvPr>
            <p:ph type="ftr" sz="quarter" idx="3"/>
          </p:nvPr>
        </p:nvSpPr>
        <p:spPr>
          <a:xfrm>
            <a:off x="7930433" y="6401351"/>
            <a:ext cx="4114800" cy="365125"/>
          </a:xfrm>
          <a:prstGeom prst="rect">
            <a:avLst/>
          </a:prstGeom>
        </p:spPr>
        <p:txBody>
          <a:bodyPr vert="horz" lIns="91440" tIns="45720" rIns="91440" bIns="45720" rtlCol="0" anchor="ctr"/>
          <a:lstStyle>
            <a:lvl1pPr algn="r">
              <a:defRPr sz="1200">
                <a:solidFill>
                  <a:schemeClr val="tx1"/>
                </a:solidFill>
              </a:defRPr>
            </a:lvl1pPr>
          </a:lstStyle>
          <a:p>
            <a:r>
              <a:rPr lang="en-US" dirty="0"/>
              <a:t>© </a:t>
            </a:r>
            <a:r>
              <a:rPr lang="en-US" dirty="0">
                <a:latin typeface="Arial Narrow"/>
                <a:cs typeface="Arial Narrow"/>
              </a:rPr>
              <a:t>OpenFabrics Alliance</a:t>
            </a:r>
          </a:p>
        </p:txBody>
      </p:sp>
      <p:sp>
        <p:nvSpPr>
          <p:cNvPr id="4" name="Slide Number Placeholder 3"/>
          <p:cNvSpPr>
            <a:spLocks noGrp="1"/>
          </p:cNvSpPr>
          <p:nvPr>
            <p:ph type="sldNum" sz="quarter" idx="4"/>
          </p:nvPr>
        </p:nvSpPr>
        <p:spPr>
          <a:xfrm>
            <a:off x="4724400" y="6401351"/>
            <a:ext cx="2743200" cy="365125"/>
          </a:xfrm>
          <a:prstGeom prst="rect">
            <a:avLst/>
          </a:prstGeom>
        </p:spPr>
        <p:txBody>
          <a:bodyPr vert="horz" lIns="91440" tIns="45720" rIns="91440" bIns="45720" rtlCol="0" anchor="ctr"/>
          <a:lstStyle>
            <a:lvl1pPr algn="ctr">
              <a:defRPr sz="1200">
                <a:solidFill>
                  <a:schemeClr val="tx1"/>
                </a:solidFill>
              </a:defRPr>
            </a:lvl1p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050403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52" r:id="rId7"/>
    <p:sldLayoutId id="2147483653" r:id="rId8"/>
    <p:sldLayoutId id="2147483654" r:id="rId9"/>
    <p:sldLayoutId id="2147483657" r:id="rId10"/>
    <p:sldLayoutId id="2147483663" r:id="rId11"/>
  </p:sldLayoutIdLst>
  <p:hf hdr="0" dt="0"/>
  <p:txStyles>
    <p:titleStyle>
      <a:lvl1pPr algn="ctr" defTabSz="457200" rtl="0" eaLnBrk="1" latinLnBrk="0" hangingPunct="1">
        <a:spcBef>
          <a:spcPct val="0"/>
        </a:spcBef>
        <a:buNone/>
        <a:defRPr sz="3100" b="1" i="0" kern="1200" cap="all">
          <a:solidFill>
            <a:srgbClr val="399ACA"/>
          </a:solidFill>
          <a:latin typeface="Arial Narrow"/>
          <a:ea typeface="+mj-ea"/>
          <a:cs typeface="Arial Narrow"/>
        </a:defRPr>
      </a:lvl1pPr>
    </p:titleStyle>
    <p:bodyStyle>
      <a:lvl1pPr marL="223838" indent="-223838" algn="l" defTabSz="457200" rtl="0" eaLnBrk="1" latinLnBrk="0" hangingPunct="1">
        <a:spcBef>
          <a:spcPct val="20000"/>
        </a:spcBef>
        <a:buSzPct val="110000"/>
        <a:buFont typeface="Wingdings" charset="2"/>
        <a:buChar char="§"/>
        <a:defRPr sz="2000" b="1" kern="1200">
          <a:solidFill>
            <a:schemeClr val="tx1"/>
          </a:solidFill>
          <a:latin typeface="Arial"/>
          <a:ea typeface="+mn-ea"/>
          <a:cs typeface="Arial"/>
        </a:defRPr>
      </a:lvl1pPr>
      <a:lvl2pPr marL="395288" indent="-171450" algn="l" defTabSz="457200" rtl="0" eaLnBrk="1" latinLnBrk="0" hangingPunct="1">
        <a:spcBef>
          <a:spcPct val="20000"/>
        </a:spcBef>
        <a:buClr>
          <a:srgbClr val="399ACA"/>
        </a:buClr>
        <a:buSzPct val="120000"/>
        <a:buFont typeface="Arial"/>
        <a:buChar char="•"/>
        <a:defRPr sz="1600" kern="1200">
          <a:solidFill>
            <a:schemeClr val="tx1"/>
          </a:solidFill>
          <a:latin typeface="Arial"/>
          <a:ea typeface="+mn-ea"/>
          <a:cs typeface="Arial"/>
        </a:defRPr>
      </a:lvl2pPr>
      <a:lvl3pPr marL="630238" indent="-17145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800100" marR="0" indent="-169863" algn="l" defTabSz="457200" rtl="0" eaLnBrk="1" fontAlgn="auto" latinLnBrk="0" hangingPunct="1">
        <a:lnSpc>
          <a:spcPct val="100000"/>
        </a:lnSpc>
        <a:spcBef>
          <a:spcPct val="20000"/>
        </a:spcBef>
        <a:spcAft>
          <a:spcPts val="0"/>
        </a:spcAft>
        <a:buClr>
          <a:srgbClr val="00588D"/>
        </a:buClr>
        <a:buSzTx/>
        <a:buFont typeface="Arial"/>
        <a:buChar char="•"/>
        <a:tabLst/>
        <a:defRPr sz="1600" kern="1200">
          <a:solidFill>
            <a:schemeClr val="tx1"/>
          </a:solidFill>
          <a:latin typeface="Arial"/>
          <a:ea typeface="+mn-ea"/>
          <a:cs typeface="Arial"/>
        </a:defRPr>
      </a:lvl4pPr>
      <a:lvl5pPr marL="1089025" indent="-23495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Red Hat/IBM Proposes</a:t>
            </a:r>
            <a:endParaRPr lang="en-US" dirty="0"/>
          </a:p>
        </p:txBody>
      </p:sp>
      <p:sp>
        <p:nvSpPr>
          <p:cNvPr id="3" name="Content Placeholder 2"/>
          <p:cNvSpPr>
            <a:spLocks noGrp="1"/>
          </p:cNvSpPr>
          <p:nvPr>
            <p:ph idx="1"/>
          </p:nvPr>
        </p:nvSpPr>
        <p:spPr/>
        <p:txBody>
          <a:bodyPr/>
          <a:lstStyle/>
          <a:p>
            <a:r>
              <a:rPr lang="en-US" dirty="0"/>
              <a:t>That the OFA Board approve a measure to vacate documents/policies that are in conflict with the new Bylaws as approved on May 18, 2023.</a:t>
            </a:r>
          </a:p>
          <a:p>
            <a:pPr lvl="1"/>
            <a:r>
              <a:rPr lang="en-US" dirty="0"/>
              <a:t>All existing Membership Agreements are in direct conflict with the new Bylaws.  Without releasing members from the general membership obligations, all conflicting portions of the existing agreements shall be considered voided.</a:t>
            </a:r>
          </a:p>
          <a:p>
            <a:r>
              <a:rPr lang="en-US" dirty="0"/>
              <a:t>That the OFA Board approve a membership policy to complement the new Bylaws as approved on May 18, 2023.</a:t>
            </a:r>
          </a:p>
          <a:p>
            <a:pPr lvl="1"/>
            <a:r>
              <a:rPr lang="en-US" dirty="0"/>
              <a:t>The prior Bylaws defined membership levels, the new Bylaws only define the Promoter membership level, but none of the lower membership levels.</a:t>
            </a:r>
          </a:p>
          <a:p>
            <a:pPr lvl="1"/>
            <a:r>
              <a:rPr lang="en-US" dirty="0"/>
              <a:t>The proposed Membership Policy document from 2022_0106 as contained in the “2021 August Review Package”, with a modification to remove the language relating to the US Entity list and export restrictions, be adopted.</a:t>
            </a:r>
          </a:p>
          <a:p>
            <a:r>
              <a:rPr lang="en-US" dirty="0"/>
              <a:t>That the OFA Board approve a measure to adopt a new standardized Membership Agreement in harmony with the newly adopted Membership Policy.</a:t>
            </a:r>
          </a:p>
          <a:p>
            <a:pPr lvl="1"/>
            <a:r>
              <a:rPr lang="en-US" dirty="0"/>
              <a:t>That the draft Membership Agreement in the “2021 August Review Package” directory be adopted as-is</a:t>
            </a:r>
          </a:p>
          <a:p>
            <a:pPr lvl="1"/>
            <a:r>
              <a:rPr lang="en-US" dirty="0"/>
              <a:t>That all members be given the new copy of the Membership Agreement to sign and execute</a:t>
            </a:r>
          </a:p>
          <a:p>
            <a:endParaRPr lang="en-US" dirty="0"/>
          </a:p>
          <a:p>
            <a:endParaRPr lang="en-US" dirty="0"/>
          </a:p>
        </p:txBody>
      </p:sp>
      <p:sp>
        <p:nvSpPr>
          <p:cNvPr id="4" name="Slide Number Placeholder 3"/>
          <p:cNvSpPr>
            <a:spLocks noGrp="1"/>
          </p:cNvSpPr>
          <p:nvPr>
            <p:ph type="sldNum" sz="quarter" idx="11"/>
          </p:nvPr>
        </p:nvSpPr>
        <p:spPr/>
        <p:txBody>
          <a:bodyPr/>
          <a:lstStyle/>
          <a:p>
            <a:fld id="{0743EA0E-C5B1-48EC-8082-F253EA88050D}" type="slidenum">
              <a:rPr lang="en-US" smtClean="0"/>
              <a:pPr/>
              <a:t>1</a:t>
            </a:fld>
            <a:endParaRPr lang="en-US" dirty="0"/>
          </a:p>
        </p:txBody>
      </p:sp>
      <p:sp>
        <p:nvSpPr>
          <p:cNvPr id="5" name="Footer Placeholder 4"/>
          <p:cNvSpPr>
            <a:spLocks noGrp="1"/>
          </p:cNvSpPr>
          <p:nvPr>
            <p:ph type="ftr" sz="quarter" idx="15"/>
          </p:nvPr>
        </p:nvSpPr>
        <p:spPr/>
        <p:txBody>
          <a:bodyPr/>
          <a:lstStyle/>
          <a:p>
            <a:r>
              <a:rPr lang="en-US" dirty="0"/>
              <a:t>© OpenFabrics Alliance</a:t>
            </a:r>
          </a:p>
        </p:txBody>
      </p:sp>
      <p:sp>
        <p:nvSpPr>
          <p:cNvPr id="6" name="Rectangle 5">
            <a:extLst>
              <a:ext uri="{FF2B5EF4-FFF2-40B4-BE49-F238E27FC236}">
                <a16:creationId xmlns:a16="http://schemas.microsoft.com/office/drawing/2014/main" id="{19B6E9C8-D074-DBF7-4C3C-C3AFF04CC34E}"/>
              </a:ext>
            </a:extLst>
          </p:cNvPr>
          <p:cNvSpPr/>
          <p:nvPr/>
        </p:nvSpPr>
        <p:spPr>
          <a:xfrm>
            <a:off x="609600" y="5560525"/>
            <a:ext cx="3294185" cy="11312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Approved by 5 of 5 vote</a:t>
            </a:r>
          </a:p>
        </p:txBody>
      </p:sp>
    </p:spTree>
    <p:extLst>
      <p:ext uri="{BB962C8B-B14F-4D97-AF65-F5344CB8AC3E}">
        <p14:creationId xmlns:p14="http://schemas.microsoft.com/office/powerpoint/2010/main" val="1846079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959</TotalTime>
  <Words>216</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Wingdings</vt:lpstr>
      <vt:lpstr>Office Theme</vt:lpstr>
      <vt:lpstr>Red Hat/IBM Proposes</vt:lpstr>
    </vt:vector>
  </TitlesOfParts>
  <Company>password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Doug Ledford</cp:lastModifiedBy>
  <cp:revision>80</cp:revision>
  <dcterms:created xsi:type="dcterms:W3CDTF">2016-02-08T22:33:42Z</dcterms:created>
  <dcterms:modified xsi:type="dcterms:W3CDTF">2023-05-25T17:24:54Z</dcterms:modified>
</cp:coreProperties>
</file>