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6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B45DDD-46B1-4983-BB9E-7032839931EB}" v="4" dt="2023-05-25T17:24:37.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13"/>
    <p:restoredTop sz="94599"/>
  </p:normalViewPr>
  <p:slideViewPr>
    <p:cSldViewPr snapToGrid="0" showGuides="1">
      <p:cViewPr varScale="1">
        <p:scale>
          <a:sx n="93" d="100"/>
          <a:sy n="93" d="100"/>
        </p:scale>
        <p:origin x="96" y="558"/>
      </p:cViewPr>
      <p:guideLst>
        <p:guide orient="horz"/>
        <p:guide pos="3844"/>
      </p:guideLst>
    </p:cSldViewPr>
  </p:slideViewPr>
  <p:notesTextViewPr>
    <p:cViewPr>
      <p:scale>
        <a:sx n="100" d="100"/>
        <a:sy n="100"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Ledford" userId="c1908f2fdedf0da0" providerId="LiveId" clId="{E314F94D-1558-49B8-B461-4CE2C40D40DA}"/>
    <pc:docChg chg="modSld">
      <pc:chgData name="Doug Ledford" userId="c1908f2fdedf0da0" providerId="LiveId" clId="{E314F94D-1558-49B8-B461-4CE2C40D40DA}" dt="2023-02-17T15:30:31.646" v="19" actId="20577"/>
      <pc:docMkLst>
        <pc:docMk/>
      </pc:docMkLst>
      <pc:sldChg chg="modSp mod">
        <pc:chgData name="Doug Ledford" userId="c1908f2fdedf0da0" providerId="LiveId" clId="{E314F94D-1558-49B8-B461-4CE2C40D40DA}" dt="2023-02-17T15:30:31.646" v="19" actId="20577"/>
        <pc:sldMkLst>
          <pc:docMk/>
          <pc:sldMk cId="1846079250" sldId="269"/>
        </pc:sldMkLst>
        <pc:spChg chg="mod">
          <ac:chgData name="Doug Ledford" userId="c1908f2fdedf0da0" providerId="LiveId" clId="{E314F94D-1558-49B8-B461-4CE2C40D40DA}" dt="2023-02-17T15:30:31.646" v="19" actId="20577"/>
          <ac:spMkLst>
            <pc:docMk/>
            <pc:sldMk cId="1846079250" sldId="269"/>
            <ac:spMk id="2" creationId="{00000000-0000-0000-0000-000000000000}"/>
          </ac:spMkLst>
        </pc:spChg>
      </pc:sldChg>
    </pc:docChg>
  </pc:docChgLst>
  <pc:docChgLst>
    <pc:chgData name="Doug Ledford" userId="c1908f2fdedf0da0" providerId="LiveId" clId="{C9B45DDD-46B1-4983-BB9E-7032839931EB}"/>
    <pc:docChg chg="custSel addSld delSld modSld modShowInfo">
      <pc:chgData name="Doug Ledford" userId="c1908f2fdedf0da0" providerId="LiveId" clId="{C9B45DDD-46B1-4983-BB9E-7032839931EB}" dt="2023-05-25T17:24:48.198" v="1377" actId="47"/>
      <pc:docMkLst>
        <pc:docMk/>
      </pc:docMkLst>
      <pc:sldChg chg="addSp delSp modSp mod">
        <pc:chgData name="Doug Ledford" userId="c1908f2fdedf0da0" providerId="LiveId" clId="{C9B45DDD-46B1-4983-BB9E-7032839931EB}" dt="2023-05-25T17:24:42.885" v="1374" actId="1076"/>
        <pc:sldMkLst>
          <pc:docMk/>
          <pc:sldMk cId="1846079250" sldId="269"/>
        </pc:sldMkLst>
        <pc:spChg chg="mod">
          <ac:chgData name="Doug Ledford" userId="c1908f2fdedf0da0" providerId="LiveId" clId="{C9B45DDD-46B1-4983-BB9E-7032839931EB}" dt="2023-05-25T17:21:14.661" v="1364"/>
          <ac:spMkLst>
            <pc:docMk/>
            <pc:sldMk cId="1846079250" sldId="269"/>
            <ac:spMk id="3" creationId="{00000000-0000-0000-0000-000000000000}"/>
          </ac:spMkLst>
        </pc:spChg>
        <pc:spChg chg="add mod">
          <ac:chgData name="Doug Ledford" userId="c1908f2fdedf0da0" providerId="LiveId" clId="{C9B45DDD-46B1-4983-BB9E-7032839931EB}" dt="2023-05-25T17:24:42.885" v="1374" actId="1076"/>
          <ac:spMkLst>
            <pc:docMk/>
            <pc:sldMk cId="1846079250" sldId="269"/>
            <ac:spMk id="6" creationId="{19B6E9C8-D074-DBF7-4C3C-C3AFF04CC34E}"/>
          </ac:spMkLst>
        </pc:spChg>
        <pc:spChg chg="del">
          <ac:chgData name="Doug Ledford" userId="c1908f2fdedf0da0" providerId="LiveId" clId="{C9B45DDD-46B1-4983-BB9E-7032839931EB}" dt="2023-05-18T14:53:04.995" v="557" actId="478"/>
          <ac:spMkLst>
            <pc:docMk/>
            <pc:sldMk cId="1846079250" sldId="269"/>
            <ac:spMk id="6" creationId="{D68BECF3-09FF-4C56-A7DC-9F4B5C734860}"/>
          </ac:spMkLst>
        </pc:spChg>
      </pc:sldChg>
      <pc:sldChg chg="del">
        <pc:chgData name="Doug Ledford" userId="c1908f2fdedf0da0" providerId="LiveId" clId="{C9B45DDD-46B1-4983-BB9E-7032839931EB}" dt="2023-05-18T14:44:38.655" v="0" actId="47"/>
        <pc:sldMkLst>
          <pc:docMk/>
          <pc:sldMk cId="2553288196" sldId="270"/>
        </pc:sldMkLst>
      </pc:sldChg>
      <pc:sldChg chg="delSp modSp add del mod">
        <pc:chgData name="Doug Ledford" userId="c1908f2fdedf0da0" providerId="LiveId" clId="{C9B45DDD-46B1-4983-BB9E-7032839931EB}" dt="2023-05-25T17:24:45.993" v="1375" actId="47"/>
        <pc:sldMkLst>
          <pc:docMk/>
          <pc:sldMk cId="3881079465" sldId="270"/>
        </pc:sldMkLst>
        <pc:spChg chg="mod">
          <ac:chgData name="Doug Ledford" userId="c1908f2fdedf0da0" providerId="LiveId" clId="{C9B45DDD-46B1-4983-BB9E-7032839931EB}" dt="2023-05-18T15:30:55.322" v="1004" actId="20577"/>
          <ac:spMkLst>
            <pc:docMk/>
            <pc:sldMk cId="3881079465" sldId="270"/>
            <ac:spMk id="3" creationId="{00000000-0000-0000-0000-000000000000}"/>
          </ac:spMkLst>
        </pc:spChg>
        <pc:spChg chg="del">
          <ac:chgData name="Doug Ledford" userId="c1908f2fdedf0da0" providerId="LiveId" clId="{C9B45DDD-46B1-4983-BB9E-7032839931EB}" dt="2023-05-18T14:53:08.171" v="558" actId="478"/>
          <ac:spMkLst>
            <pc:docMk/>
            <pc:sldMk cId="3881079465" sldId="270"/>
            <ac:spMk id="6" creationId="{D68BECF3-09FF-4C56-A7DC-9F4B5C734860}"/>
          </ac:spMkLst>
        </pc:spChg>
      </pc:sldChg>
      <pc:sldChg chg="delSp modSp add del mod">
        <pc:chgData name="Doug Ledford" userId="c1908f2fdedf0da0" providerId="LiveId" clId="{C9B45DDD-46B1-4983-BB9E-7032839931EB}" dt="2023-05-25T17:24:47.095" v="1376" actId="47"/>
        <pc:sldMkLst>
          <pc:docMk/>
          <pc:sldMk cId="2023918979" sldId="271"/>
        </pc:sldMkLst>
        <pc:spChg chg="mod">
          <ac:chgData name="Doug Ledford" userId="c1908f2fdedf0da0" providerId="LiveId" clId="{C9B45DDD-46B1-4983-BB9E-7032839931EB}" dt="2023-05-25T17:19:36.585" v="1358" actId="20577"/>
          <ac:spMkLst>
            <pc:docMk/>
            <pc:sldMk cId="2023918979" sldId="271"/>
            <ac:spMk id="3" creationId="{00000000-0000-0000-0000-000000000000}"/>
          </ac:spMkLst>
        </pc:spChg>
        <pc:spChg chg="del">
          <ac:chgData name="Doug Ledford" userId="c1908f2fdedf0da0" providerId="LiveId" clId="{C9B45DDD-46B1-4983-BB9E-7032839931EB}" dt="2023-05-18T14:53:11.467" v="559" actId="478"/>
          <ac:spMkLst>
            <pc:docMk/>
            <pc:sldMk cId="2023918979" sldId="271"/>
            <ac:spMk id="6" creationId="{D68BECF3-09FF-4C56-A7DC-9F4B5C734860}"/>
          </ac:spMkLst>
        </pc:spChg>
      </pc:sldChg>
      <pc:sldChg chg="del">
        <pc:chgData name="Doug Ledford" userId="c1908f2fdedf0da0" providerId="LiveId" clId="{C9B45DDD-46B1-4983-BB9E-7032839931EB}" dt="2023-05-18T14:44:40" v="1" actId="47"/>
        <pc:sldMkLst>
          <pc:docMk/>
          <pc:sldMk cId="4068873109" sldId="271"/>
        </pc:sldMkLst>
      </pc:sldChg>
      <pc:sldChg chg="delSp add del mod">
        <pc:chgData name="Doug Ledford" userId="c1908f2fdedf0da0" providerId="LiveId" clId="{C9B45DDD-46B1-4983-BB9E-7032839931EB}" dt="2023-05-18T15:41:28.578" v="1350" actId="47"/>
        <pc:sldMkLst>
          <pc:docMk/>
          <pc:sldMk cId="1155454017" sldId="272"/>
        </pc:sldMkLst>
        <pc:spChg chg="del">
          <ac:chgData name="Doug Ledford" userId="c1908f2fdedf0da0" providerId="LiveId" clId="{C9B45DDD-46B1-4983-BB9E-7032839931EB}" dt="2023-05-18T14:53:13.938" v="560" actId="478"/>
          <ac:spMkLst>
            <pc:docMk/>
            <pc:sldMk cId="1155454017" sldId="272"/>
            <ac:spMk id="6" creationId="{D68BECF3-09FF-4C56-A7DC-9F4B5C734860}"/>
          </ac:spMkLst>
        </pc:spChg>
      </pc:sldChg>
      <pc:sldChg chg="modSp add del mod">
        <pc:chgData name="Doug Ledford" userId="c1908f2fdedf0da0" providerId="LiveId" clId="{C9B45DDD-46B1-4983-BB9E-7032839931EB}" dt="2023-05-25T17:24:48.198" v="1377" actId="47"/>
        <pc:sldMkLst>
          <pc:docMk/>
          <pc:sldMk cId="2983846707" sldId="273"/>
        </pc:sldMkLst>
        <pc:spChg chg="mod">
          <ac:chgData name="Doug Ledford" userId="c1908f2fdedf0da0" providerId="LiveId" clId="{C9B45DDD-46B1-4983-BB9E-7032839931EB}" dt="2023-05-18T15:41:38.083" v="1351" actId="20577"/>
          <ac:spMkLst>
            <pc:docMk/>
            <pc:sldMk cId="2983846707" sldId="273"/>
            <ac:spMk id="3" creationId="{00000000-0000-0000-0000-000000000000}"/>
          </ac:spMkLst>
        </pc:spChg>
        <pc:spChg chg="mod">
          <ac:chgData name="Doug Ledford" userId="c1908f2fdedf0da0" providerId="LiveId" clId="{C9B45DDD-46B1-4983-BB9E-7032839931EB}" dt="2023-05-25T17:24:31.042" v="1372" actId="20577"/>
          <ac:spMkLst>
            <pc:docMk/>
            <pc:sldMk cId="2983846707" sldId="273"/>
            <ac:spMk id="6" creationId="{D68BECF3-09FF-4C56-A7DC-9F4B5C734860}"/>
          </ac:spMkLst>
        </pc:spChg>
      </pc:sldChg>
    </pc:docChg>
  </pc:docChgLst>
  <pc:docChgLst>
    <pc:chgData name="Doug Ledford" userId="c1908f2fdedf0da0" providerId="LiveId" clId="{38EA17AA-A301-4971-A455-BB40BFA27741}"/>
    <pc:docChg chg="custSel addSld delSld modSld">
      <pc:chgData name="Doug Ledford" userId="c1908f2fdedf0da0" providerId="LiveId" clId="{38EA17AA-A301-4971-A455-BB40BFA27741}" dt="2023-02-16T17:46:38.033" v="2181" actId="20577"/>
      <pc:docMkLst>
        <pc:docMk/>
      </pc:docMkLst>
      <pc:sldChg chg="del">
        <pc:chgData name="Doug Ledford" userId="c1908f2fdedf0da0" providerId="LiveId" clId="{38EA17AA-A301-4971-A455-BB40BFA27741}" dt="2022-03-14T18:51:14.897" v="0" actId="47"/>
        <pc:sldMkLst>
          <pc:docMk/>
          <pc:sldMk cId="554762707" sldId="256"/>
        </pc:sldMkLst>
      </pc:sldChg>
      <pc:sldChg chg="del">
        <pc:chgData name="Doug Ledford" userId="c1908f2fdedf0da0" providerId="LiveId" clId="{38EA17AA-A301-4971-A455-BB40BFA27741}" dt="2022-03-14T18:51:22.260" v="4" actId="47"/>
        <pc:sldMkLst>
          <pc:docMk/>
          <pc:sldMk cId="2598956257" sldId="257"/>
        </pc:sldMkLst>
      </pc:sldChg>
      <pc:sldChg chg="del">
        <pc:chgData name="Doug Ledford" userId="c1908f2fdedf0da0" providerId="LiveId" clId="{38EA17AA-A301-4971-A455-BB40BFA27741}" dt="2022-03-14T18:51:20.632" v="2" actId="47"/>
        <pc:sldMkLst>
          <pc:docMk/>
          <pc:sldMk cId="3503291266" sldId="260"/>
        </pc:sldMkLst>
      </pc:sldChg>
      <pc:sldChg chg="del">
        <pc:chgData name="Doug Ledford" userId="c1908f2fdedf0da0" providerId="LiveId" clId="{38EA17AA-A301-4971-A455-BB40BFA27741}" dt="2022-03-14T18:51:19.343" v="1" actId="47"/>
        <pc:sldMkLst>
          <pc:docMk/>
          <pc:sldMk cId="3990559435" sldId="261"/>
        </pc:sldMkLst>
      </pc:sldChg>
      <pc:sldChg chg="del">
        <pc:chgData name="Doug Ledford" userId="c1908f2fdedf0da0" providerId="LiveId" clId="{38EA17AA-A301-4971-A455-BB40BFA27741}" dt="2022-03-14T18:51:21.532" v="3" actId="47"/>
        <pc:sldMkLst>
          <pc:docMk/>
          <pc:sldMk cId="1635871195" sldId="262"/>
        </pc:sldMkLst>
      </pc:sldChg>
      <pc:sldChg chg="addSp modSp mod">
        <pc:chgData name="Doug Ledford" userId="c1908f2fdedf0da0" providerId="LiveId" clId="{38EA17AA-A301-4971-A455-BB40BFA27741}" dt="2023-02-16T17:46:38.033" v="2181" actId="20577"/>
        <pc:sldMkLst>
          <pc:docMk/>
          <pc:sldMk cId="1846079250" sldId="269"/>
        </pc:sldMkLst>
        <pc:spChg chg="mod">
          <ac:chgData name="Doug Ledford" userId="c1908f2fdedf0da0" providerId="LiveId" clId="{38EA17AA-A301-4971-A455-BB40BFA27741}" dt="2023-02-16T17:46:38.033" v="2181" actId="20577"/>
          <ac:spMkLst>
            <pc:docMk/>
            <pc:sldMk cId="1846079250" sldId="269"/>
            <ac:spMk id="2" creationId="{00000000-0000-0000-0000-000000000000}"/>
          </ac:spMkLst>
        </pc:spChg>
        <pc:spChg chg="mod">
          <ac:chgData name="Doug Ledford" userId="c1908f2fdedf0da0" providerId="LiveId" clId="{38EA17AA-A301-4971-A455-BB40BFA27741}" dt="2022-03-14T19:13:05.592" v="1005" actId="6549"/>
          <ac:spMkLst>
            <pc:docMk/>
            <pc:sldMk cId="1846079250" sldId="269"/>
            <ac:spMk id="3" creationId="{00000000-0000-0000-0000-000000000000}"/>
          </ac:spMkLst>
        </pc:spChg>
        <pc:spChg chg="add mod">
          <ac:chgData name="Doug Ledford" userId="c1908f2fdedf0da0" providerId="LiveId" clId="{38EA17AA-A301-4971-A455-BB40BFA27741}" dt="2022-03-17T18:01:48.666" v="2159" actId="20577"/>
          <ac:spMkLst>
            <pc:docMk/>
            <pc:sldMk cId="1846079250" sldId="269"/>
            <ac:spMk id="6" creationId="{D68BECF3-09FF-4C56-A7DC-9F4B5C734860}"/>
          </ac:spMkLst>
        </pc:spChg>
      </pc:sldChg>
      <pc:sldChg chg="modSp new del mod">
        <pc:chgData name="Doug Ledford" userId="c1908f2fdedf0da0" providerId="LiveId" clId="{38EA17AA-A301-4971-A455-BB40BFA27741}" dt="2023-02-16T17:46:21.202" v="2161" actId="47"/>
        <pc:sldMkLst>
          <pc:docMk/>
          <pc:sldMk cId="2553288196" sldId="270"/>
        </pc:sldMkLst>
        <pc:spChg chg="mod">
          <ac:chgData name="Doug Ledford" userId="c1908f2fdedf0da0" providerId="LiveId" clId="{38EA17AA-A301-4971-A455-BB40BFA27741}" dt="2022-03-17T17:29:34.770" v="1056" actId="20577"/>
          <ac:spMkLst>
            <pc:docMk/>
            <pc:sldMk cId="2553288196" sldId="270"/>
            <ac:spMk id="2" creationId="{82CEECF8-FFAB-4084-9CD4-228F3E106E54}"/>
          </ac:spMkLst>
        </pc:spChg>
        <pc:spChg chg="mod">
          <ac:chgData name="Doug Ledford" userId="c1908f2fdedf0da0" providerId="LiveId" clId="{38EA17AA-A301-4971-A455-BB40BFA27741}" dt="2022-03-17T17:33:35.268" v="1473" actId="20577"/>
          <ac:spMkLst>
            <pc:docMk/>
            <pc:sldMk cId="2553288196" sldId="270"/>
            <ac:spMk id="3" creationId="{61ED95AD-1583-49D7-B99C-1A8C9230AE17}"/>
          </ac:spMkLst>
        </pc:spChg>
      </pc:sldChg>
      <pc:sldChg chg="modSp add del mod">
        <pc:chgData name="Doug Ledford" userId="c1908f2fdedf0da0" providerId="LiveId" clId="{38EA17AA-A301-4971-A455-BB40BFA27741}" dt="2023-02-16T17:46:20.285" v="2160" actId="47"/>
        <pc:sldMkLst>
          <pc:docMk/>
          <pc:sldMk cId="4068873109" sldId="271"/>
        </pc:sldMkLst>
        <pc:spChg chg="mod">
          <ac:chgData name="Doug Ledford" userId="c1908f2fdedf0da0" providerId="LiveId" clId="{38EA17AA-A301-4971-A455-BB40BFA27741}" dt="2022-03-17T17:34:17.597" v="1546" actId="20577"/>
          <ac:spMkLst>
            <pc:docMk/>
            <pc:sldMk cId="4068873109" sldId="271"/>
            <ac:spMk id="2" creationId="{82CEECF8-FFAB-4084-9CD4-228F3E106E54}"/>
          </ac:spMkLst>
        </pc:spChg>
        <pc:spChg chg="mod">
          <ac:chgData name="Doug Ledford" userId="c1908f2fdedf0da0" providerId="LiveId" clId="{38EA17AA-A301-4971-A455-BB40BFA27741}" dt="2022-03-17T17:39:30.722" v="2136" actId="20577"/>
          <ac:spMkLst>
            <pc:docMk/>
            <pc:sldMk cId="4068873109" sldId="271"/>
            <ac:spMk id="3" creationId="{61ED95AD-1583-49D7-B99C-1A8C9230AE1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5/25/2023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5/25/2023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073494"/>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p:nvPr>
        </p:nvSpPr>
        <p:spPr>
          <a:xfrm>
            <a:off x="0" y="4084109"/>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Red Hat/IBM Proposes</a:t>
            </a:r>
            <a:endParaRPr lang="en-US" dirty="0"/>
          </a:p>
        </p:txBody>
      </p:sp>
      <p:sp>
        <p:nvSpPr>
          <p:cNvPr id="3" name="Content Placeholder 2"/>
          <p:cNvSpPr>
            <a:spLocks noGrp="1"/>
          </p:cNvSpPr>
          <p:nvPr>
            <p:ph idx="1"/>
          </p:nvPr>
        </p:nvSpPr>
        <p:spPr/>
        <p:txBody>
          <a:bodyPr/>
          <a:lstStyle/>
          <a:p>
            <a:r>
              <a:rPr lang="en-US" dirty="0"/>
              <a:t>That the OFA Board approve a measure to vacate documents/policies that are in conflict with the new Bylaws as approved on May 18, 2023.</a:t>
            </a:r>
          </a:p>
          <a:p>
            <a:pPr lvl="1"/>
            <a:r>
              <a:rPr lang="en-US" dirty="0"/>
              <a:t>All existing Membership Agreements are in direct conflict with the new Bylaws.  Without releasing members from the general membership obligations, all conflicting portions of the existing agreements shall be considered voided.</a:t>
            </a:r>
          </a:p>
          <a:p>
            <a:r>
              <a:rPr lang="en-US" dirty="0"/>
              <a:t>That the OFA Board approve a membership policy to complement the new Bylaws as approved on May 18, 2023.</a:t>
            </a:r>
          </a:p>
          <a:p>
            <a:pPr lvl="1"/>
            <a:r>
              <a:rPr lang="en-US" dirty="0"/>
              <a:t>The prior Bylaws defined membership levels, the new Bylaws only define the Promoter membership level, but none of the lower membership levels.</a:t>
            </a:r>
          </a:p>
          <a:p>
            <a:pPr lvl="1"/>
            <a:r>
              <a:rPr lang="en-US" dirty="0"/>
              <a:t>The proposed Membership Policy document from 2022_0106 as contained in the “2021 August Review Package”, with a modification to remove the language relating to the US Entity list and export restrictions, be adopted.</a:t>
            </a:r>
          </a:p>
          <a:p>
            <a:r>
              <a:rPr lang="en-US" dirty="0"/>
              <a:t>That the OFA Board approve a measure to adopt a new standardized Membership Agreement in harmony with the newly adopted Membership Policy.</a:t>
            </a:r>
          </a:p>
          <a:p>
            <a:pPr lvl="1"/>
            <a:r>
              <a:rPr lang="en-US" dirty="0"/>
              <a:t>That the draft Membership Agreement in the “2021 August Review Package” directory be adopted as-is</a:t>
            </a:r>
          </a:p>
          <a:p>
            <a:pPr lvl="1"/>
            <a:r>
              <a:rPr lang="en-US" dirty="0"/>
              <a:t>That all members be given the new copy of the Membership Agreement to sign and execute</a:t>
            </a:r>
          </a:p>
          <a:p>
            <a:endParaRPr lang="en-US" dirty="0"/>
          </a:p>
          <a:p>
            <a:endParaRPr lang="en-US" dirty="0"/>
          </a:p>
        </p:txBody>
      </p:sp>
      <p:sp>
        <p:nvSpPr>
          <p:cNvPr id="4" name="Slide Number Placeholder 3"/>
          <p:cNvSpPr>
            <a:spLocks noGrp="1"/>
          </p:cNvSpPr>
          <p:nvPr>
            <p:ph type="sldNum" sz="quarter" idx="11"/>
          </p:nvPr>
        </p:nvSpPr>
        <p:spPr/>
        <p:txBody>
          <a:bodyPr/>
          <a:lstStyle/>
          <a:p>
            <a:fld id="{0743EA0E-C5B1-48EC-8082-F253EA88050D}" type="slidenum">
              <a:rPr lang="en-US" smtClean="0"/>
              <a:pPr/>
              <a:t>1</a:t>
            </a:fld>
            <a:endParaRPr lang="en-US" dirty="0"/>
          </a:p>
        </p:txBody>
      </p:sp>
      <p:sp>
        <p:nvSpPr>
          <p:cNvPr id="5" name="Footer Placeholder 4"/>
          <p:cNvSpPr>
            <a:spLocks noGrp="1"/>
          </p:cNvSpPr>
          <p:nvPr>
            <p:ph type="ftr" sz="quarter" idx="15"/>
          </p:nvPr>
        </p:nvSpPr>
        <p:spPr/>
        <p:txBody>
          <a:bodyPr/>
          <a:lstStyle/>
          <a:p>
            <a:r>
              <a:rPr lang="en-US" dirty="0"/>
              <a:t>© OpenFabrics Alliance</a:t>
            </a:r>
          </a:p>
        </p:txBody>
      </p:sp>
      <p:sp>
        <p:nvSpPr>
          <p:cNvPr id="6" name="Rectangle 5">
            <a:extLst>
              <a:ext uri="{FF2B5EF4-FFF2-40B4-BE49-F238E27FC236}">
                <a16:creationId xmlns:a16="http://schemas.microsoft.com/office/drawing/2014/main" id="{19B6E9C8-D074-DBF7-4C3C-C3AFF04CC34E}"/>
              </a:ext>
            </a:extLst>
          </p:cNvPr>
          <p:cNvSpPr/>
          <p:nvPr/>
        </p:nvSpPr>
        <p:spPr>
          <a:xfrm>
            <a:off x="609600" y="5560525"/>
            <a:ext cx="3294185" cy="11312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Approved by 5 of 5 vote</a:t>
            </a:r>
          </a:p>
        </p:txBody>
      </p:sp>
    </p:spTree>
    <p:extLst>
      <p:ext uri="{BB962C8B-B14F-4D97-AF65-F5344CB8AC3E}">
        <p14:creationId xmlns:p14="http://schemas.microsoft.com/office/powerpoint/2010/main" val="1846079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TotalTime>
  <Words>216</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Wingdings</vt:lpstr>
      <vt:lpstr>Office Theme</vt:lpstr>
      <vt:lpstr>Red Hat/IBM Proposes</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Doug Ledford</cp:lastModifiedBy>
  <cp:revision>80</cp:revision>
  <dcterms:created xsi:type="dcterms:W3CDTF">2016-02-08T22:33:42Z</dcterms:created>
  <dcterms:modified xsi:type="dcterms:W3CDTF">2023-05-25T17:24:54Z</dcterms:modified>
</cp:coreProperties>
</file>