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B386B-1717-46DA-925C-2C271C7C6967}" v="2" dt="2020-07-16T22:04:15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5"/>
    <p:restoredTop sz="93779"/>
  </p:normalViewPr>
  <p:slideViewPr>
    <p:cSldViewPr snapToGrid="0" showGuides="1">
      <p:cViewPr varScale="1">
        <p:scale>
          <a:sx n="86" d="100"/>
          <a:sy n="86" d="100"/>
        </p:scale>
        <p:origin x="114" y="90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to approve spending for the </a:t>
            </a:r>
            <a:r>
              <a:rPr lang="en-US" dirty="0" err="1"/>
              <a:t>fsdp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Estimates for the first year expenses of the FSDP are as follows: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$25,000 – annual recurring charge from proposed vendor UNH-IOL</a:t>
            </a:r>
          </a:p>
          <a:p>
            <a:pPr marL="0" indent="0">
              <a:buNone/>
            </a:pPr>
            <a:r>
              <a:rPr lang="en-US" dirty="0"/>
              <a:t>$14,000 – annual system administration fees from proposed vendor UNH-IOL</a:t>
            </a:r>
          </a:p>
          <a:p>
            <a:pPr marL="0" indent="0">
              <a:buNone/>
            </a:pPr>
            <a:r>
              <a:rPr lang="en-US" dirty="0"/>
              <a:t>20 x $2,500 – purchase of 20 client machines for the cluster</a:t>
            </a:r>
          </a:p>
          <a:p>
            <a:pPr marL="0" indent="0">
              <a:buNone/>
            </a:pPr>
            <a:r>
              <a:rPr lang="en-US" dirty="0"/>
              <a:t>$10,000 – initial setup fees from UNH-IOL plus room for miscellaneous expenses</a:t>
            </a:r>
          </a:p>
          <a:p>
            <a:pPr marL="0" indent="0">
              <a:buNone/>
            </a:pPr>
            <a:r>
              <a:rPr lang="en-US" dirty="0"/>
              <a:t>------------</a:t>
            </a:r>
          </a:p>
          <a:p>
            <a:pPr marL="0" indent="0">
              <a:buNone/>
            </a:pPr>
            <a:r>
              <a:rPr lang="en-US" dirty="0"/>
              <a:t>$99,000 – Total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expected that the OFA will incur a significant loss in the 2020 budgetary year as a result of this large initial expenditure.  However, subsequent years will be far less expensive and are not expected to </a:t>
            </a:r>
            <a:r>
              <a:rPr lang="en-US"/>
              <a:t>incur this sort of loss.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forth by Red Hat (IBM) – July 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4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to approve spending for the </a:t>
            </a:r>
            <a:r>
              <a:rPr lang="en-US" dirty="0" err="1"/>
              <a:t>fsdp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Proposal: Approve modifications to the OFA’s 2020 budget necessary to purchase systems and to fund the contract with UNH-IOL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forth by Red Hat (IBM) – July 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E073DCE-8E35-4955-95E7-DEA6A4DD253B}"/>
              </a:ext>
            </a:extLst>
          </p:cNvPr>
          <p:cNvSpPr txBox="1"/>
          <p:nvPr/>
        </p:nvSpPr>
        <p:spPr>
          <a:xfrm>
            <a:off x="3233646" y="2828836"/>
            <a:ext cx="5650329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Results of vote held on 7/16/2020:</a:t>
            </a:r>
          </a:p>
          <a:p>
            <a:r>
              <a:rPr lang="en-US" dirty="0"/>
              <a:t>With a quorum of directors present,</a:t>
            </a:r>
          </a:p>
          <a:p>
            <a:r>
              <a:rPr lang="en-US" dirty="0"/>
              <a:t>unanimous approval was given from the present </a:t>
            </a:r>
            <a:r>
              <a:rPr lang="en-US"/>
              <a:t>directors.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31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Wingdings</vt:lpstr>
      <vt:lpstr>Office Theme</vt:lpstr>
      <vt:lpstr>Proposal to approve spending for the fsdp</vt:lpstr>
      <vt:lpstr>Proposal to approve spending for the fsdp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2020-05-18T20:16:56Z</dcterms:created>
  <dcterms:modified xsi:type="dcterms:W3CDTF">2020-07-16T22:04:45Z</dcterms:modified>
</cp:coreProperties>
</file>