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C5381C7-0B9A-4FFB-969F-D1C30F381634}">
          <p14:sldIdLst>
            <p14:sldId id="256"/>
          </p14:sldIdLst>
        </p14:section>
        <p14:section name="Background" id="{E76C0B87-DB8D-4DE0-87D3-C3F6BCFE466A}">
          <p14:sldIdLst/>
        </p14:section>
        <p14:section name="Connection Establishment" id="{1CC12964-0085-4E0C-8231-DB52031A1884}">
          <p14:sldIdLst/>
        </p14:section>
        <p14:section name="Data Transfer" id="{514F3B6B-8718-4092-BE0D-7DEAFC69159B}">
          <p14:sldIdLst/>
        </p14:section>
        <p14:section name="Performance" id="{6592D924-1B62-4CE5-B99E-98A79E558362}">
          <p14:sldIdLst/>
        </p14:section>
        <p14:section name="Conclusion" id="{E007FC02-439E-4983-B210-8AAE261B5E6D}">
          <p14:sldIdLst/>
        </p14:section>
        <p14:section name="Backup" id="{6F031D11-0A04-4881-9DDD-84AA1F44010C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E71"/>
    <a:srgbClr val="E55302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00" autoAdjust="0"/>
    <p:restoredTop sz="94976" autoAdjust="0"/>
  </p:normalViewPr>
  <p:slideViewPr>
    <p:cSldViewPr>
      <p:cViewPr varScale="1">
        <p:scale>
          <a:sx n="87" d="100"/>
          <a:sy n="87" d="100"/>
        </p:scale>
        <p:origin x="-960" y="-90"/>
      </p:cViewPr>
      <p:guideLst>
        <p:guide orient="horz" pos="3888"/>
        <p:guide pos="240"/>
      </p:guideLst>
    </p:cSldViewPr>
  </p:slideViewPr>
  <p:outlineViewPr>
    <p:cViewPr>
      <p:scale>
        <a:sx n="33" d="100"/>
        <a:sy n="33" d="100"/>
      </p:scale>
      <p:origin x="0" y="14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9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31" y="4160937"/>
            <a:ext cx="1705517" cy="109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15 – 18, 2015                                               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15 – 18, 2015                                               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15 – 18, 2015                                               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15 – 18, 2015                                               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15 – 18, 2015                                               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101" y="4041722"/>
            <a:ext cx="2962329" cy="190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15 – 18, 2015                                               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the workshop</a:t>
            </a:r>
            <a:endParaRPr lang="en-US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</a:t>
            </a:r>
            <a:r>
              <a:rPr lang="en-US" dirty="0" err="1" smtClean="0"/>
              <a:t>OFADevWorkshop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Welcome to the workshop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Portng UNH EXS from Verbs to OFI</dc:title>
  <dc:creator>Patrick MacArthur</dc:creator>
  <cp:lastModifiedBy>Administrator</cp:lastModifiedBy>
  <cp:revision>144</cp:revision>
  <dcterms:created xsi:type="dcterms:W3CDTF">2009-09-15T00:09:16Z</dcterms:created>
  <dcterms:modified xsi:type="dcterms:W3CDTF">2015-03-16T04:34:08Z</dcterms:modified>
</cp:coreProperties>
</file>