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65" r:id="rId4"/>
    <p:sldId id="266" r:id="rId5"/>
    <p:sldId id="268" r:id="rId6"/>
    <p:sldId id="269" r:id="rId7"/>
    <p:sldId id="274" r:id="rId8"/>
    <p:sldId id="279" r:id="rId9"/>
    <p:sldId id="278" r:id="rId10"/>
    <p:sldId id="271" r:id="rId11"/>
    <p:sldId id="262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973" autoAdjust="0"/>
  </p:normalViewPr>
  <p:slideViewPr>
    <p:cSldViewPr snapToGrid="0">
      <p:cViewPr>
        <p:scale>
          <a:sx n="73" d="100"/>
          <a:sy n="73" d="100"/>
        </p:scale>
        <p:origin x="-1038" y="-4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tom.l.stachura@inte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929846" cy="1546225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pitchFamily="34" charset="0"/>
                <a:cs typeface="Arial" pitchFamily="34" charset="0"/>
              </a:rPr>
              <a:t>Exploring Improvement to Verbs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Tom Stachura, OFA TAC Co-chair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4"/>
            <a:ext cx="6629400" cy="68654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Only Presentation Picture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349" y="1952625"/>
            <a:ext cx="6352955" cy="404186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this session…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not a Verbs expert</a:t>
            </a:r>
          </a:p>
          <a:p>
            <a:r>
              <a:rPr lang="en-US" dirty="0" smtClean="0"/>
              <a:t>But that’s ok, b/c </a:t>
            </a:r>
            <a:r>
              <a:rPr lang="en-US" b="1" u="sng" dirty="0" smtClean="0"/>
              <a:t>YOU</a:t>
            </a:r>
            <a:r>
              <a:rPr lang="en-US" dirty="0" smtClean="0"/>
              <a:t> (&amp; Nathan) are…</a:t>
            </a:r>
          </a:p>
          <a:p>
            <a:endParaRPr lang="en-US" dirty="0"/>
          </a:p>
          <a:p>
            <a:r>
              <a:rPr lang="en-US" dirty="0" smtClean="0"/>
              <a:t>I co-chair the TAC (Technical Advisory Council)</a:t>
            </a:r>
          </a:p>
          <a:p>
            <a:r>
              <a:rPr lang="en-US" dirty="0" smtClean="0"/>
              <a:t>The TAC is responsible for driving OFA direction</a:t>
            </a:r>
          </a:p>
          <a:p>
            <a:endParaRPr lang="en-US" dirty="0"/>
          </a:p>
          <a:p>
            <a:r>
              <a:rPr lang="en-US" dirty="0" smtClean="0"/>
              <a:t>I need your help to get through this session</a:t>
            </a:r>
          </a:p>
          <a:p>
            <a:r>
              <a:rPr lang="en-US" dirty="0" smtClean="0"/>
              <a:t>Audience participation is required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Spot:  TAC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686801" cy="4646612"/>
          </a:xfrm>
        </p:spPr>
        <p:txBody>
          <a:bodyPr/>
          <a:lstStyle/>
          <a:p>
            <a:r>
              <a:rPr lang="en-US" dirty="0" smtClean="0"/>
              <a:t>TAC = Technical Advisory Council</a:t>
            </a:r>
          </a:p>
          <a:p>
            <a:r>
              <a:rPr lang="en-US" dirty="0" smtClean="0"/>
              <a:t>TAC Charter, </a:t>
            </a:r>
            <a:r>
              <a:rPr lang="en-US" sz="2000" dirty="0" smtClean="0"/>
              <a:t>the fine print:  </a:t>
            </a:r>
            <a:endParaRPr lang="en-US" dirty="0" smtClean="0"/>
          </a:p>
          <a:p>
            <a:pPr lvl="1"/>
            <a:r>
              <a:rPr lang="en-US" sz="2000" dirty="0"/>
              <a:t>Investigate technology trends </a:t>
            </a:r>
            <a:endParaRPr lang="en-US" sz="2000" dirty="0" smtClean="0"/>
          </a:p>
          <a:p>
            <a:pPr lvl="1"/>
            <a:r>
              <a:rPr lang="en-US" sz="2000" dirty="0" smtClean="0"/>
              <a:t>Review </a:t>
            </a:r>
            <a:r>
              <a:rPr lang="en-US" sz="2000" dirty="0"/>
              <a:t>needs of end user </a:t>
            </a:r>
            <a:r>
              <a:rPr lang="en-US" sz="2000" dirty="0" smtClean="0"/>
              <a:t>markets/apps/technology</a:t>
            </a:r>
          </a:p>
          <a:p>
            <a:pPr lvl="1"/>
            <a:r>
              <a:rPr lang="en-US" sz="2000" dirty="0" smtClean="0"/>
              <a:t>Maintain links </a:t>
            </a:r>
            <a:r>
              <a:rPr lang="en-US" sz="2000" dirty="0"/>
              <a:t>to IBTA TWG, </a:t>
            </a:r>
            <a:r>
              <a:rPr lang="en-US" sz="2000" dirty="0" smtClean="0"/>
              <a:t>Spec bodies, &amp; end </a:t>
            </a:r>
            <a:r>
              <a:rPr lang="en-US" sz="2000" dirty="0"/>
              <a:t>users</a:t>
            </a:r>
          </a:p>
          <a:p>
            <a:r>
              <a:rPr lang="en-US" dirty="0" smtClean="0"/>
              <a:t>TAC Charter, my words: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Find OFA growth vectors</a:t>
            </a:r>
          </a:p>
          <a:p>
            <a:r>
              <a:rPr lang="en-US" dirty="0" smtClean="0"/>
              <a:t>We </a:t>
            </a:r>
            <a:r>
              <a:rPr lang="en-US" sz="2000" dirty="0" smtClean="0"/>
              <a:t>(a group of smart technologists + me)</a:t>
            </a:r>
            <a:r>
              <a:rPr lang="en-US" dirty="0" smtClean="0"/>
              <a:t> meet twice a month</a:t>
            </a:r>
          </a:p>
          <a:p>
            <a:r>
              <a:rPr lang="en-US" dirty="0" smtClean="0"/>
              <a:t>I drive the agenda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Outputs &amp; Focus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686801" cy="4646612"/>
          </a:xfrm>
        </p:spPr>
        <p:txBody>
          <a:bodyPr>
            <a:normAutofit/>
          </a:bodyPr>
          <a:lstStyle/>
          <a:p>
            <a:r>
              <a:rPr lang="en-US" dirty="0" smtClean="0"/>
              <a:t>Key TAC Outputs to-date</a:t>
            </a:r>
          </a:p>
          <a:p>
            <a:pPr lvl="1"/>
            <a:r>
              <a:rPr lang="en-US" dirty="0" smtClean="0"/>
              <a:t>Vetted new ULPs &amp; Proposing OFA synergies</a:t>
            </a:r>
          </a:p>
          <a:p>
            <a:pPr lvl="1"/>
            <a:r>
              <a:rPr lang="en-US" dirty="0" smtClean="0"/>
              <a:t>Analyzed the hi-performance needs of Applications</a:t>
            </a:r>
          </a:p>
          <a:p>
            <a:pPr lvl="1"/>
            <a:r>
              <a:rPr lang="en-US" dirty="0" smtClean="0"/>
              <a:t>OFI WG was incubated in the TAC</a:t>
            </a:r>
          </a:p>
          <a:p>
            <a:r>
              <a:rPr lang="en-US" dirty="0" smtClean="0"/>
              <a:t>Current TAC Exploration Areas: </a:t>
            </a:r>
          </a:p>
          <a:p>
            <a:pPr lvl="1"/>
            <a:r>
              <a:rPr lang="en-US" dirty="0" smtClean="0"/>
              <a:t>Improving Verbs</a:t>
            </a:r>
          </a:p>
          <a:p>
            <a:pPr lvl="1"/>
            <a:r>
              <a:rPr lang="en-US" dirty="0" smtClean="0"/>
              <a:t>Expanding to the Cloud</a:t>
            </a:r>
          </a:p>
          <a:p>
            <a:pPr lvl="1"/>
            <a:r>
              <a:rPr lang="en-US" dirty="0" smtClean="0"/>
              <a:t>Storage Usage models, esp. NVM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56756" y="5617030"/>
            <a:ext cx="8817429" cy="5878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Contact 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tom.l.stachura@intel.com</a:t>
            </a:r>
            <a:r>
              <a:rPr lang="en-US" sz="2800" dirty="0" smtClean="0">
                <a:solidFill>
                  <a:schemeClr val="tx1"/>
                </a:solidFill>
              </a:rPr>
              <a:t> if you are interested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5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Commercial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686801" cy="46466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Key TAC Outputs to-date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Vetted new ULPs &amp; Proposing OFA synergies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Analyzed the hi-performance needs of Applications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OFI WG was incubated in the TAC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Current TAC Exploration Areas: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Improving Verbs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Expanding to the Cloud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Storage Usage models, esp. NVM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6389" y="3840480"/>
            <a:ext cx="3866605" cy="6531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6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Hurdles with Verbs…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373291" cy="46466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Nathan </a:t>
            </a:r>
            <a:r>
              <a:rPr lang="en-US" dirty="0" err="1" smtClean="0"/>
              <a:t>Hjelm</a:t>
            </a:r>
            <a:r>
              <a:rPr lang="en-US" dirty="0" smtClean="0"/>
              <a:t> @ LANL provided great feedback: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RDMA-CM doesn’t scale</a:t>
            </a:r>
          </a:p>
          <a:p>
            <a:pPr marL="1314450" lvl="2" indent="-457200"/>
            <a:r>
              <a:rPr lang="en-US" dirty="0" smtClean="0"/>
              <a:t>Issues scaling beyond 1500 ranks and 32 CPUs/node.  SSA?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RC mode runs out of queue pair resources</a:t>
            </a:r>
          </a:p>
          <a:p>
            <a:pPr marL="1314450" lvl="2" indent="-457200"/>
            <a:r>
              <a:rPr lang="en-US" dirty="0" smtClean="0"/>
              <a:t>Good focus here (DCT), but no standardization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Verbs interfaces don’t map well to MPI semantics</a:t>
            </a:r>
          </a:p>
          <a:p>
            <a:pPr marL="1314450" lvl="2" indent="-457200"/>
            <a:r>
              <a:rPr lang="en-US" dirty="0" smtClean="0"/>
              <a:t>Supporting multiple MPIs causes code bloat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Heavy cost of setup &amp; managing memory registration</a:t>
            </a:r>
          </a:p>
          <a:p>
            <a:pPr marL="1314450" lvl="2" indent="-457200"/>
            <a:r>
              <a:rPr lang="en-US" dirty="0" smtClean="0"/>
              <a:t>More of an issue for PGAS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Lack of standardization between h/w implementations</a:t>
            </a:r>
          </a:p>
          <a:p>
            <a:pPr marL="1314450" lvl="2" indent="-457200"/>
            <a:r>
              <a:rPr lang="en-US" dirty="0" smtClean="0"/>
              <a:t>i.e.  PSM vs. MXM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No mapping to “Well-known ports”</a:t>
            </a:r>
          </a:p>
          <a:p>
            <a:pPr marL="1314450" lvl="2" indent="-457200"/>
            <a:r>
              <a:rPr lang="en-US" dirty="0" err="1" smtClean="0"/>
              <a:t>QPn</a:t>
            </a:r>
            <a:r>
              <a:rPr lang="en-US" dirty="0" smtClean="0"/>
              <a:t> is random – MPI w/ UD wants a specific port &amp; </a:t>
            </a:r>
            <a:r>
              <a:rPr lang="en-US" dirty="0" err="1" smtClean="0"/>
              <a:t>QPn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5" y="228600"/>
            <a:ext cx="7707087" cy="1143000"/>
          </a:xfrm>
        </p:spPr>
        <p:txBody>
          <a:bodyPr/>
          <a:lstStyle/>
          <a:p>
            <a:r>
              <a:rPr lang="en-US" dirty="0" smtClean="0"/>
              <a:t>Verbs Hurdles – A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1788"/>
            <a:ext cx="8229600" cy="41589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RDMA-CM</a:t>
            </a:r>
          </a:p>
          <a:p>
            <a:pPr lvl="1"/>
            <a:r>
              <a:rPr lang="en-US" dirty="0" smtClean="0"/>
              <a:t>QP Resources</a:t>
            </a:r>
          </a:p>
          <a:p>
            <a:r>
              <a:rPr lang="en-US" dirty="0" smtClean="0"/>
              <a:t>Scalability &amp; Usability</a:t>
            </a:r>
          </a:p>
          <a:p>
            <a:pPr lvl="1"/>
            <a:r>
              <a:rPr lang="en-US" dirty="0" smtClean="0"/>
              <a:t>Heavy cost for memory registration</a:t>
            </a:r>
          </a:p>
          <a:p>
            <a:r>
              <a:rPr lang="en-US" dirty="0" smtClean="0"/>
              <a:t>Application Impedance Mismatch</a:t>
            </a:r>
          </a:p>
          <a:p>
            <a:pPr lvl="1"/>
            <a:r>
              <a:rPr lang="en-US" dirty="0" smtClean="0"/>
              <a:t>Not mapping to well to MPI</a:t>
            </a:r>
          </a:p>
          <a:p>
            <a:pPr lvl="1"/>
            <a:r>
              <a:rPr lang="en-US" dirty="0" smtClean="0"/>
              <a:t>Different h/w implementations</a:t>
            </a:r>
          </a:p>
          <a:p>
            <a:pPr lvl="1"/>
            <a:r>
              <a:rPr lang="en-US" dirty="0" smtClean="0"/>
              <a:t>Mapping to “well-known” ports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515272" y="5617030"/>
            <a:ext cx="5682345" cy="5878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Any key hurdles we missed?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0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1" y="228600"/>
            <a:ext cx="8229604" cy="1143000"/>
          </a:xfrm>
        </p:spPr>
        <p:txBody>
          <a:bodyPr/>
          <a:lstStyle/>
          <a:p>
            <a:r>
              <a:rPr lang="en-US" dirty="0" smtClean="0"/>
              <a:t>Verbs Hurdles – </a:t>
            </a:r>
            <a:r>
              <a:rPr lang="en-US" sz="2800" dirty="0" smtClean="0"/>
              <a:t>We heard it this week…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RDMA-CM</a:t>
            </a:r>
          </a:p>
          <a:p>
            <a:pPr lvl="1"/>
            <a:r>
              <a:rPr lang="en-US" dirty="0" smtClean="0"/>
              <a:t>QP Resources</a:t>
            </a:r>
          </a:p>
          <a:p>
            <a:r>
              <a:rPr lang="en-US" dirty="0" smtClean="0"/>
              <a:t>Scalability &amp; Usability</a:t>
            </a:r>
          </a:p>
          <a:p>
            <a:pPr lvl="1"/>
            <a:r>
              <a:rPr lang="en-US" dirty="0" smtClean="0"/>
              <a:t>Heavy cost for memory registration</a:t>
            </a:r>
          </a:p>
          <a:p>
            <a:r>
              <a:rPr lang="en-US" dirty="0" smtClean="0"/>
              <a:t>Application Impedance Mismatch</a:t>
            </a:r>
          </a:p>
          <a:p>
            <a:pPr lvl="1"/>
            <a:r>
              <a:rPr lang="en-US" dirty="0" smtClean="0"/>
              <a:t>Not mapping to well to MPI</a:t>
            </a:r>
          </a:p>
          <a:p>
            <a:pPr lvl="1"/>
            <a:r>
              <a:rPr lang="en-US" dirty="0" smtClean="0"/>
              <a:t>Different h/w implementations</a:t>
            </a:r>
          </a:p>
          <a:p>
            <a:pPr lvl="1"/>
            <a:r>
              <a:rPr lang="en-US" dirty="0" smtClean="0"/>
              <a:t>Mapping to “well-known” ports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6390" y="1567544"/>
            <a:ext cx="3056708" cy="139337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96781" y="1567544"/>
            <a:ext cx="30590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NASA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Pleades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, DCT,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OFI WG, MPI API, 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SSA</a:t>
            </a:r>
          </a:p>
        </p:txBody>
      </p:sp>
      <p:sp>
        <p:nvSpPr>
          <p:cNvPr id="8" name="Rectangle 7"/>
          <p:cNvSpPr/>
          <p:nvPr/>
        </p:nvSpPr>
        <p:spPr>
          <a:xfrm>
            <a:off x="496389" y="3039293"/>
            <a:ext cx="5590901" cy="866501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22116" y="3000104"/>
            <a:ext cx="2589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OFI WG, MPI API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PGAS </a:t>
            </a:r>
            <a:r>
              <a:rPr lang="en-US" sz="2400" dirty="0" smtClean="0">
                <a:solidFill>
                  <a:srgbClr val="7030A0"/>
                </a:solidFill>
              </a:rPr>
              <a:t>API, ODP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2027" y="4001589"/>
            <a:ext cx="5677986" cy="1719941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35327" y="3997347"/>
            <a:ext cx="1309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OFI WG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MPI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API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SMC-R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6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09" y="228600"/>
            <a:ext cx="7876905" cy="1143000"/>
          </a:xfrm>
        </p:spPr>
        <p:txBody>
          <a:bodyPr/>
          <a:lstStyle/>
          <a:p>
            <a:r>
              <a:rPr lang="en-US" dirty="0" smtClean="0"/>
              <a:t>Verbs Hurdles – </a:t>
            </a:r>
            <a:r>
              <a:rPr lang="en-US" sz="3200" dirty="0" smtClean="0"/>
              <a:t>Next Steps…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582297" cy="4646612"/>
          </a:xfrm>
        </p:spPr>
        <p:txBody>
          <a:bodyPr/>
          <a:lstStyle/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RDMA-CM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QP Resources</a:t>
            </a:r>
          </a:p>
          <a:p>
            <a:r>
              <a:rPr lang="en-US" dirty="0" smtClean="0"/>
              <a:t>Scalability &amp; Usability</a:t>
            </a:r>
          </a:p>
          <a:p>
            <a:pPr lvl="1"/>
            <a:r>
              <a:rPr lang="en-US" dirty="0" smtClean="0"/>
              <a:t>Heavy cost for memory registration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Application Impedance Match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Not mapping to well to MPI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Different h/w implementations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Mapping to “well-known” ports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6389" y="1567544"/>
            <a:ext cx="5721531" cy="23513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96290" y="1658978"/>
            <a:ext cx="23920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Recommended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Focus area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for OFA &amp; IBTA</a:t>
            </a:r>
          </a:p>
        </p:txBody>
      </p:sp>
      <p:sp>
        <p:nvSpPr>
          <p:cNvPr id="8" name="Rectangle 7"/>
          <p:cNvSpPr/>
          <p:nvPr/>
        </p:nvSpPr>
        <p:spPr>
          <a:xfrm>
            <a:off x="496389" y="3992880"/>
            <a:ext cx="5238206" cy="182009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73778" y="4306392"/>
            <a:ext cx="184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OFI WG</a:t>
            </a:r>
          </a:p>
          <a:p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Focus Area</a:t>
            </a:r>
          </a:p>
        </p:txBody>
      </p:sp>
    </p:spTree>
    <p:extLst>
      <p:ext uri="{BB962C8B-B14F-4D97-AF65-F5344CB8AC3E}">
        <p14:creationId xmlns:p14="http://schemas.microsoft.com/office/powerpoint/2010/main" val="102447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2959</TotalTime>
  <Words>548</Words>
  <Application>Microsoft Office PowerPoint</Application>
  <PresentationFormat>On-screen Show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Exploring Improvement to Verbs Tom Stachura, OFA TAC Co-chair</vt:lpstr>
      <vt:lpstr>About this session…</vt:lpstr>
      <vt:lpstr>Commercial Spot:  TAC</vt:lpstr>
      <vt:lpstr>TAC Outputs &amp; Focus Areas</vt:lpstr>
      <vt:lpstr>End of Commercial</vt:lpstr>
      <vt:lpstr>The Hurdles with Verbs…</vt:lpstr>
      <vt:lpstr>Verbs Hurdles – A Simplification</vt:lpstr>
      <vt:lpstr>Verbs Hurdles – We heard it this week…</vt:lpstr>
      <vt:lpstr>Verbs Hurdles – Next Steps…</vt:lpstr>
      <vt:lpstr>My Only Presentation Picture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Stachura, Tom L</cp:lastModifiedBy>
  <cp:revision>93</cp:revision>
  <dcterms:created xsi:type="dcterms:W3CDTF">2014-03-17T13:46:32Z</dcterms:created>
  <dcterms:modified xsi:type="dcterms:W3CDTF">2014-04-01T22:34:20Z</dcterms:modified>
</cp:coreProperties>
</file>