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8" r:id="rId13"/>
    <p:sldId id="279" r:id="rId14"/>
    <p:sldId id="280" r:id="rId15"/>
    <p:sldId id="276" r:id="rId16"/>
    <p:sldId id="277" r:id="rId17"/>
    <p:sldId id="262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16" autoAdjust="0"/>
    <p:restoredTop sz="95000" autoAdjust="0"/>
  </p:normalViewPr>
  <p:slideViewPr>
    <p:cSldViewPr snapToGrid="0">
      <p:cViewPr varScale="1">
        <p:scale>
          <a:sx n="66" d="100"/>
          <a:sy n="66" d="100"/>
        </p:scale>
        <p:origin x="-1248" y="-102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4/1/2014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600200"/>
            <a:ext cx="42672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  <p:sldLayoutId id="2147483722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linux-rdma@vger.kernel.org" TargetMode="External"/><Relationship Id="rId2" Type="http://schemas.openxmlformats.org/officeDocument/2006/relationships/hyperlink" Target="mailto:ewg@lists.openfabrics.org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bugs.openfabrics.org/enter_bug.cgi?product=OpenFabrics%20Linux" TargetMode="External"/><Relationship Id="rId5" Type="http://schemas.openxmlformats.org/officeDocument/2006/relationships/hyperlink" Target="http://bugs.openfabrics.org/" TargetMode="External"/><Relationship Id="rId4" Type="http://schemas.openxmlformats.org/officeDocument/2006/relationships/hyperlink" Target="http://www.openfabrics.org/downloads/MAINTAINERS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OFED for Linux</a:t>
            </a:r>
            <a:b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Status and Plans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941990" y="5740893"/>
            <a:ext cx="6629400" cy="686540"/>
          </a:xfrm>
        </p:spPr>
        <p:txBody>
          <a:bodyPr/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#OFADevWorkshop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097460" y="3984441"/>
            <a:ext cx="6629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solidFill>
                  <a:srgbClr val="6D6E71"/>
                </a:solidFill>
                <a:latin typeface="Calibri" pitchFamily="34" charset="0"/>
              </a:rPr>
              <a:t>Authors: </a:t>
            </a:r>
          </a:p>
          <a:p>
            <a:pPr eaLnBrk="0" hangingPunct="0"/>
            <a:r>
              <a:rPr lang="en-US" dirty="0">
                <a:solidFill>
                  <a:srgbClr val="6D6E71"/>
                </a:solidFill>
                <a:latin typeface="Calibri" pitchFamily="34" charset="0"/>
              </a:rPr>
              <a:t>Robert J Woodruff; Rupert Dance</a:t>
            </a:r>
          </a:p>
          <a:p>
            <a:endParaRPr lang="en-US" dirty="0">
              <a:solidFill>
                <a:srgbClr val="6D6E71"/>
              </a:solidFill>
              <a:latin typeface="Calibri" pitchFamily="34" charset="0"/>
            </a:endParaRPr>
          </a:p>
          <a:p>
            <a:r>
              <a:rPr lang="en-US" dirty="0">
                <a:solidFill>
                  <a:srgbClr val="6D6E71"/>
                </a:solidFill>
                <a:latin typeface="Calibri" pitchFamily="34" charset="0"/>
              </a:rPr>
              <a:t>Date: 4/1/2014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OFA Process Changes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74650" y="1616075"/>
            <a:ext cx="8229600" cy="4800600"/>
          </a:xfrm>
        </p:spPr>
        <p:txBody>
          <a:bodyPr/>
          <a:lstStyle/>
          <a:p>
            <a:r>
              <a:rPr lang="en-US" sz="2400" smtClean="0">
                <a:latin typeface="Arial" charset="0"/>
                <a:ea typeface="ＭＳ Ｐゴシック" pitchFamily="34" charset="-128"/>
                <a:cs typeface="Arial" charset="0"/>
              </a:rPr>
              <a:t>As a result of new process changes, OFED and Linux distribution releases are now much closer aligned.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e.g. – Next SLES release (SLE12) will be based on kernel.org 3.12 and upstream user-space packages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RHEL EL 7 based on 3.10 kernel and upstream user-space packages</a:t>
            </a:r>
          </a:p>
          <a:p>
            <a:r>
              <a:rPr lang="en-US" sz="2400" smtClean="0">
                <a:latin typeface="Arial" charset="0"/>
                <a:ea typeface="ＭＳ Ｐゴシック" pitchFamily="34" charset="-128"/>
                <a:cs typeface="Arial" charset="0"/>
              </a:rPr>
              <a:t>Experimental branch release features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Original process was to allow vendors to make branch releases for new non-upstream experimental features, e.g. OFED-3.5-x-MIC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However, feedback is that is causing more fragmentation of OFED, not less, which was the original goal of the process changes.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69438" y="6416675"/>
            <a:ext cx="474562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B3B8044-13B5-4A13-A4DC-C02E9E033EEB}" type="slidenum">
              <a:rPr lang="en-US" smtClean="0">
                <a:ea typeface="ＭＳ Ｐゴシック" pitchFamily="34" charset="-128"/>
              </a:rPr>
              <a:pPr/>
              <a:t>10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OFA Process Changes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74650" y="1616075"/>
            <a:ext cx="8229600" cy="4800600"/>
          </a:xfrm>
        </p:spPr>
        <p:txBody>
          <a:bodyPr/>
          <a:lstStyle/>
          <a:p>
            <a:r>
              <a:rPr lang="en-US" sz="2400" smtClean="0">
                <a:latin typeface="Arial" charset="0"/>
                <a:ea typeface="ＭＳ Ｐゴシック" pitchFamily="34" charset="-128"/>
                <a:cs typeface="Arial" charset="0"/>
              </a:rPr>
              <a:t>Experimental branch release features (cont.)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Thus we are modifying the process to allow new experimental features be included in base OFED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Reduce OFED fragmentation by having a single OFED with both production and experimental code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Experimental code not enabled by default and clearly marked as a non-upstream feature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Similar to what kernel.org has for experimental code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Will start this new process after OFED-3.12</a:t>
            </a:r>
          </a:p>
          <a:p>
            <a:pPr lvl="1"/>
            <a:endParaRPr lang="en-US" sz="20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81012" y="6416675"/>
            <a:ext cx="46298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4868F5C8-CCEE-4BD6-9286-ECBFDA695F88}" type="slidenum">
              <a:rPr lang="en-US" smtClean="0">
                <a:ea typeface="ＭＳ Ｐゴシック" pitchFamily="34" charset="-128"/>
              </a:rPr>
              <a:pPr/>
              <a:t>11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88259" y="228600"/>
            <a:ext cx="7736541" cy="1143000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OFED – SW &amp; HW validation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554130"/>
            <a:ext cx="8229600" cy="4940799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>
                <a:latin typeface="Arial" charset="0"/>
                <a:ea typeface="ＭＳ Ｐゴシック" pitchFamily="34" charset="-128"/>
                <a:cs typeface="Arial" charset="0"/>
              </a:rPr>
              <a:t>OpenFabrics Interoperability Logo Group </a:t>
            </a:r>
            <a:r>
              <a:rPr lang="en-US" sz="2900" dirty="0" smtClean="0">
                <a:latin typeface="Arial" charset="0"/>
                <a:ea typeface="ＭＳ Ｐゴシック" pitchFamily="34" charset="-128"/>
                <a:cs typeface="Arial" charset="0"/>
              </a:rPr>
              <a:t>(OFILG)</a:t>
            </a:r>
          </a:p>
          <a:p>
            <a:pPr lvl="1"/>
            <a:r>
              <a:rPr lang="en-US" b="1" dirty="0" smtClean="0">
                <a:latin typeface="Arial" charset="0"/>
                <a:ea typeface="ＭＳ Ｐゴシック" pitchFamily="34" charset="-128"/>
                <a:cs typeface="Arial" charset="0"/>
              </a:rPr>
              <a:t>Purpose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: validate OFED functionality, test ULPs and verify interoperability in a heterogeneous environment</a:t>
            </a:r>
          </a:p>
          <a:p>
            <a:pPr lvl="1"/>
            <a:r>
              <a:rPr lang="en-US" b="1" dirty="0" smtClean="0">
                <a:latin typeface="Arial" charset="0"/>
                <a:ea typeface="ＭＳ Ｐゴシック" pitchFamily="34" charset="-128"/>
                <a:cs typeface="Arial" charset="0"/>
              </a:rPr>
              <a:t>Members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: Chelsio, DDN, Emulex, IBM, Intel, Mellanox and NetApp</a:t>
            </a:r>
          </a:p>
          <a:p>
            <a:r>
              <a:rPr lang="en-US" dirty="0"/>
              <a:t>OFA Cluster at UNH-IOL</a:t>
            </a:r>
          </a:p>
          <a:p>
            <a:pPr lvl="1"/>
            <a:r>
              <a:rPr lang="en-US" b="1" dirty="0" smtClean="0">
                <a:latin typeface="Arial" charset="0"/>
                <a:ea typeface="ＭＳ Ｐゴシック" pitchFamily="34" charset="-128"/>
                <a:cs typeface="Arial" charset="0"/>
              </a:rPr>
              <a:t>Servers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: iWARP 12 hosts, InfiniBand 18 hosts, RoCE 15 hosts</a:t>
            </a:r>
            <a:endParaRPr lang="en-US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/>
            <a:r>
              <a:rPr lang="en-US" b="1" dirty="0" smtClean="0">
                <a:latin typeface="Arial" charset="0"/>
                <a:ea typeface="ＭＳ Ｐゴシック" pitchFamily="34" charset="-128"/>
                <a:cs typeface="Arial" charset="0"/>
              </a:rPr>
              <a:t>InfiniBand HW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: 12 HCAs, 4 switches, 5 SRP targets, 1 gateway</a:t>
            </a:r>
          </a:p>
          <a:p>
            <a:pPr lvl="1"/>
            <a:r>
              <a:rPr lang="en-US" b="1" dirty="0" smtClean="0">
                <a:latin typeface="Arial" charset="0"/>
                <a:ea typeface="ＭＳ Ｐゴシック" pitchFamily="34" charset="-128"/>
                <a:cs typeface="Arial" charset="0"/>
              </a:rPr>
              <a:t>iWARP HW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: 9 RNICs, 1 switch</a:t>
            </a:r>
          </a:p>
          <a:p>
            <a:pPr lvl="1"/>
            <a:r>
              <a:rPr lang="en-US" b="1" dirty="0" smtClean="0">
                <a:latin typeface="Arial" charset="0"/>
                <a:ea typeface="ＭＳ Ｐゴシック" pitchFamily="34" charset="-128"/>
                <a:cs typeface="Arial" charset="0"/>
              </a:rPr>
              <a:t>RoCE HW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: 6 RCA, 1 switch</a:t>
            </a: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OFED versions Tested</a:t>
            </a:r>
          </a:p>
          <a:p>
            <a:pPr lvl="1"/>
            <a:r>
              <a:rPr lang="en-US" sz="2600" dirty="0" smtClean="0">
                <a:latin typeface="Arial" charset="0"/>
                <a:ea typeface="ＭＳ Ｐゴシック" pitchFamily="34" charset="-128"/>
                <a:cs typeface="Arial" charset="0"/>
              </a:rPr>
              <a:t>1.5.x, 3.5.x, 3.12</a:t>
            </a: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PXE Boot environment available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RHEL 5.x and 6.x, SLES 11, Ubuntu 10.04 and 12.04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OFED 1.4.x, 1.5.x, 3.5.x, 3.12</a:t>
            </a: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Protocols Tested</a:t>
            </a:r>
          </a:p>
          <a:p>
            <a:pPr lvl="1"/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Fabric Init,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IPoIB, Link </a:t>
            </a: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Init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, NFSoRDMA, </a:t>
            </a: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Open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MPI, RDMA Utilities, RSockets, SM failover, SRP, uDAPL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Tests executed – approximately 8,049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02279" y="6416675"/>
            <a:ext cx="856526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225FE73-C907-4E6F-9128-9B9E2F3E2375}" type="slidenum">
              <a:rPr lang="en-US" smtClean="0">
                <a:ea typeface="ＭＳ Ｐゴシック" pitchFamily="34" charset="-128"/>
              </a:rPr>
              <a:pPr/>
              <a:t>12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OFED </a:t>
            </a:r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– test topologies</a:t>
            </a: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02279" y="6416675"/>
            <a:ext cx="856526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225FE73-C907-4E6F-9128-9B9E2F3E2375}" type="slidenum">
              <a:rPr lang="en-US" smtClean="0">
                <a:ea typeface="ＭＳ Ｐゴシック" pitchFamily="34" charset="-128"/>
              </a:rPr>
              <a:pPr/>
              <a:t>13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280" y="3791499"/>
            <a:ext cx="2854730" cy="2712303"/>
          </a:xfrm>
          <a:prstGeom prst="rect">
            <a:avLst/>
          </a:prstGeom>
          <a:ln w="9525">
            <a:solidFill>
              <a:srgbClr val="008000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048" y="1531749"/>
            <a:ext cx="3426546" cy="2189647"/>
          </a:xfrm>
          <a:prstGeom prst="rect">
            <a:avLst/>
          </a:prstGeom>
          <a:ln w="9525">
            <a:solidFill>
              <a:srgbClr val="0000FF"/>
            </a:solidFill>
          </a:ln>
        </p:spPr>
      </p:pic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5" y="1521101"/>
            <a:ext cx="5300061" cy="4358688"/>
          </a:xfrm>
          <a:ln w="15875">
            <a:noFill/>
          </a:ln>
        </p:spPr>
      </p:pic>
    </p:spTree>
    <p:extLst>
      <p:ext uri="{BB962C8B-B14F-4D97-AF65-F5344CB8AC3E}">
        <p14:creationId xmlns:p14="http://schemas.microsoft.com/office/powerpoint/2010/main" val="27714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OFED Roadmap.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646613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OFED-3.12-1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Add Intel® Xeon Phi™ support as an experimental feature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Add support for new </a:t>
            </a:r>
            <a:r>
              <a:rPr lang="en-US" dirty="0" err="1" smtClean="0">
                <a:latin typeface="Arial" charset="0"/>
                <a:ea typeface="ＭＳ Ｐゴシック" pitchFamily="34" charset="-128"/>
                <a:cs typeface="Arial" charset="0"/>
              </a:rPr>
              <a:t>distros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, i.e. RHEL EL 7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Updated user-space packages and cherry picked bug-fixes from later upstream kernel.org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Release timing depends on RHEL GA release</a:t>
            </a:r>
          </a:p>
          <a:p>
            <a:pPr lvl="1"/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02279" y="6416675"/>
            <a:ext cx="856526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225FE73-C907-4E6F-9128-9B9E2F3E2375}" type="slidenum">
              <a:rPr lang="en-US" smtClean="0">
                <a:ea typeface="ＭＳ Ｐゴシック" pitchFamily="34" charset="-128"/>
              </a:rPr>
              <a:pPr/>
              <a:t>14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Open Discussion Items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646613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When should we do the next major OFED release ?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What kernel should we base it on ? 3.16, 3.17 ?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What new features are being developed that would drive us to rebase to a new kernel.org kernel ?</a:t>
            </a:r>
          </a:p>
          <a:p>
            <a:pPr lvl="2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OFIWG </a:t>
            </a:r>
            <a:r>
              <a:rPr lang="en-US" dirty="0" err="1" smtClean="0">
                <a:latin typeface="Arial" charset="0"/>
                <a:ea typeface="ＭＳ Ｐゴシック" pitchFamily="34" charset="-128"/>
                <a:cs typeface="Arial" charset="0"/>
              </a:rPr>
              <a:t>libfabric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 1.0 release, when will that be ready to include in OFED ?</a:t>
            </a:r>
          </a:p>
          <a:p>
            <a:pPr lvl="2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Are there other new features being developed that will need never kernel.org kernel support ?</a:t>
            </a:r>
          </a:p>
          <a:p>
            <a:pPr lvl="1"/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53690" y="6416675"/>
            <a:ext cx="590309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B4BE8AF-3E05-4282-A638-F33A31604B02}" type="slidenum">
              <a:rPr lang="en-US" smtClean="0">
                <a:ea typeface="ＭＳ Ｐゴシック" pitchFamily="34" charset="-128"/>
              </a:rPr>
              <a:pPr/>
              <a:t>15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If You Want to Help….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663" y="1524000"/>
            <a:ext cx="87630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Developing code: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Including back-ports in Linux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Reviewing code submitted to Linux kernel/libs</a:t>
            </a:r>
          </a:p>
          <a:p>
            <a:r>
              <a:rPr 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Doing QA and testing</a:t>
            </a:r>
          </a:p>
          <a:p>
            <a:r>
              <a:rPr 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Performance tuning</a:t>
            </a:r>
          </a:p>
          <a:p>
            <a:r>
              <a:rPr 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Sending patches and comments to the mailing lists:</a:t>
            </a:r>
          </a:p>
          <a:p>
            <a:pPr lvl="1"/>
            <a:r>
              <a:rPr lang="en-US" sz="1800" b="1" dirty="0" smtClean="0">
                <a:latin typeface="Arial" charset="0"/>
                <a:ea typeface="ＭＳ Ｐゴシック" pitchFamily="34" charset="-128"/>
                <a:cs typeface="Arial" charset="0"/>
              </a:rPr>
              <a:t>OFED for Linux: </a:t>
            </a:r>
            <a:r>
              <a:rPr lang="en-US" sz="1800" b="1" dirty="0" smtClean="0">
                <a:latin typeface="Arial" charset="0"/>
                <a:ea typeface="ＭＳ Ｐゴシック" pitchFamily="34" charset="-128"/>
                <a:cs typeface="Arial" charset="0"/>
                <a:hlinkClick r:id="rId2"/>
              </a:rPr>
              <a:t>ewg@lists.openfabrics.org</a:t>
            </a:r>
            <a:endParaRPr lang="en-US" sz="1800" b="1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latin typeface="Arial" charset="0"/>
                <a:ea typeface="ＭＳ Ｐゴシック" pitchFamily="34" charset="-128"/>
                <a:cs typeface="Arial" charset="0"/>
              </a:rPr>
              <a:t>General Linux development: </a:t>
            </a:r>
            <a:r>
              <a:rPr lang="en-US" sz="1800" b="1" dirty="0" smtClean="0">
                <a:latin typeface="Arial" charset="0"/>
                <a:ea typeface="ＭＳ Ｐゴシック" pitchFamily="34" charset="-128"/>
                <a:cs typeface="Arial" charset="0"/>
                <a:hlinkClick r:id="rId3"/>
              </a:rPr>
              <a:t>linux-rdma@vger.kernel.org</a:t>
            </a:r>
            <a:endParaRPr lang="en-US" sz="1800" b="1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800" b="1" dirty="0" smtClean="0">
                <a:latin typeface="Arial" charset="0"/>
                <a:ea typeface="ＭＳ Ｐゴシック" pitchFamily="34" charset="-128"/>
                <a:cs typeface="Arial" charset="0"/>
              </a:rPr>
              <a:t>Maintainers and git trees: </a:t>
            </a:r>
            <a:r>
              <a:rPr lang="en-US" sz="1800" u="sng" dirty="0" smtClean="0">
                <a:latin typeface="Arial" charset="0"/>
                <a:ea typeface="ＭＳ Ｐゴシック" pitchFamily="34" charset="-128"/>
                <a:cs typeface="Arial" charset="0"/>
                <a:hlinkClick r:id="rId4"/>
              </a:rPr>
              <a:t>http://www.openfabrics.org/downloads/MAINTAINERS</a:t>
            </a:r>
            <a:endParaRPr lang="en-US" sz="1800" b="1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r>
              <a:rPr 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Participate in EWG meetings</a:t>
            </a:r>
          </a:p>
          <a:p>
            <a:r>
              <a:rPr 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Opening bugs in Bugzilla </a:t>
            </a:r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(</a:t>
            </a:r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  <a:hlinkClick r:id="rId5"/>
              </a:rPr>
              <a:t>http://bugs.openfabrics.org/</a:t>
            </a:r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)</a:t>
            </a:r>
          </a:p>
          <a:p>
            <a:pPr lvl="1"/>
            <a:r>
              <a:rPr lang="en-US" sz="1800" dirty="0" smtClean="0">
                <a:latin typeface="Arial" charset="0"/>
                <a:ea typeface="ＭＳ Ｐゴシック" pitchFamily="34" charset="-128"/>
                <a:cs typeface="Arial" charset="0"/>
              </a:rPr>
              <a:t>When opening a new bug you can choose </a:t>
            </a:r>
            <a:r>
              <a:rPr lang="en-US" sz="1800" dirty="0" smtClean="0">
                <a:latin typeface="Arial" charset="0"/>
                <a:ea typeface="ＭＳ Ｐゴシック" pitchFamily="34" charset="-128"/>
                <a:cs typeface="Arial" charset="0"/>
                <a:hlinkClick r:id="rId6"/>
              </a:rPr>
              <a:t>OpenFabrics Linux </a:t>
            </a:r>
            <a:endParaRPr lang="en-US" sz="18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General Goals and Charter</a:t>
            </a: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EWG – OFED for Linux status update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OFED-3.5-x</a:t>
            </a:r>
          </a:p>
          <a:p>
            <a:pPr lvl="1"/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OFED-3.12</a:t>
            </a: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Process Review and Changes</a:t>
            </a: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OFED H/W and S/W validation</a:t>
            </a: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OFED Roadmap</a:t>
            </a: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Open Discussion Items</a:t>
            </a:r>
          </a:p>
          <a:p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How to contribute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709458" y="6492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4F14112-E023-4B4E-B525-E1D3845FFC75}" type="slidenum">
              <a:rPr lang="en-US" smtClean="0">
                <a:ea typeface="ＭＳ Ｐゴシック" pitchFamily="34" charset="-128"/>
              </a:rPr>
              <a:pPr/>
              <a:t>2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457200" y="1463675"/>
            <a:ext cx="8229600" cy="4953000"/>
          </a:xfrm>
        </p:spPr>
        <p:txBody>
          <a:bodyPr/>
          <a:lstStyle/>
          <a:p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The charter of the EWG working group is to provide enterprise ready distributions of the Open Fabrics code for Linux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Includes providing backports to support several Linux kernel versions and Linux distributions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Includes comprehensive testing, validation, and hardening of the code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Includes software packaging, release notes, and software installers to allow for easy installation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Includes processes for bug tracking and problem resolution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Provides platform for experimental OFA technologies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Used for interoperability testing and OFA logo program</a:t>
            </a:r>
          </a:p>
          <a:p>
            <a:pPr lvl="1"/>
            <a:endParaRPr lang="en-US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/>
            <a:endParaRPr lang="en-US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95425" y="6492875"/>
            <a:ext cx="310551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1DB46C5-852A-461E-B226-887561B09433}" type="slidenum">
              <a:rPr lang="en-US" smtClean="0">
                <a:ea typeface="ＭＳ Ｐゴシック" pitchFamily="34" charset="-128"/>
              </a:rPr>
              <a:pPr/>
              <a:t>3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149" name="Title 26"/>
          <p:cNvSpPr txBox="1">
            <a:spLocks/>
          </p:cNvSpPr>
          <p:nvPr/>
        </p:nvSpPr>
        <p:spPr bwMode="auto">
          <a:xfrm>
            <a:off x="304800" y="1524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>
                <a:solidFill>
                  <a:srgbClr val="005195"/>
                </a:solidFill>
                <a:cs typeface="Arial" charset="0"/>
              </a:rPr>
              <a:t>EWG General Goals and Charter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>
                <a:latin typeface="Arial" charset="0"/>
                <a:ea typeface="ＭＳ Ｐゴシック" pitchFamily="34" charset="-128"/>
                <a:cs typeface="Arial" charset="0"/>
              </a:rPr>
              <a:t>Production releases done since last year:</a:t>
            </a:r>
          </a:p>
          <a:p>
            <a:pPr lvl="1"/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 3.5-1</a:t>
            </a:r>
          </a:p>
          <a:p>
            <a:pPr lvl="1"/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 3.5-2</a:t>
            </a:r>
          </a:p>
          <a:p>
            <a:pPr lvl="1"/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 3.12 RC 1</a:t>
            </a:r>
          </a:p>
          <a:p>
            <a:r>
              <a:rPr lang="en-US" sz="3200" smtClean="0">
                <a:latin typeface="Arial" charset="0"/>
                <a:ea typeface="ＭＳ Ｐゴシック" pitchFamily="34" charset="-128"/>
                <a:cs typeface="Arial" charset="0"/>
              </a:rPr>
              <a:t>Experimental feature releases done since last year</a:t>
            </a:r>
          </a:p>
          <a:p>
            <a:pPr lvl="1"/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OFED-3.5-MIC</a:t>
            </a:r>
          </a:p>
          <a:p>
            <a:pPr lvl="1"/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OFED-3.5-1-MIC</a:t>
            </a:r>
          </a:p>
          <a:p>
            <a:pPr lvl="1"/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OFED-3.5-2-MIC</a:t>
            </a:r>
          </a:p>
          <a:p>
            <a:endParaRPr lang="en-US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69546" y="6492875"/>
            <a:ext cx="310551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E3AB98E-E32E-437A-8346-A5B552551ECD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7173" name="Title 26"/>
          <p:cNvSpPr txBox="1">
            <a:spLocks/>
          </p:cNvSpPr>
          <p:nvPr/>
        </p:nvSpPr>
        <p:spPr bwMode="auto">
          <a:xfrm>
            <a:off x="304800" y="1524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>
                <a:solidFill>
                  <a:srgbClr val="005195"/>
                </a:solidFill>
                <a:cs typeface="Arial" charset="0"/>
              </a:rPr>
              <a:t>EWG – OFED Linux Status Update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 3.5-1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Released in September 2013</a:t>
            </a:r>
          </a:p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Main new features: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Added support for RHEL EL 6.4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00536" y="6492875"/>
            <a:ext cx="42269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B08BDDE-810C-468F-B614-E93030000DA1}" type="slidenum">
              <a:rPr lang="en-US" smtClean="0">
                <a:ea typeface="ＭＳ Ｐゴシック" pitchFamily="34" charset="-128"/>
              </a:rPr>
              <a:pPr/>
              <a:t>5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 3.5-2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Released in December 2013</a:t>
            </a:r>
          </a:p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Main new features: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Added support for SLES 11 SP 3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Removed packages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   - compat-dapl (older uDAPL 1.0) 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Updated packages: dapl-2.0.39, ibacm-1.0.8, infiniband-diags-1.6.2, infinipath-psm-3.1-4, libcxgb4-1.3.1, libibmad-1.3.10, libibverbs-1.1.7, libmlx4-1.0.5, libmthca-1.0.6, librdmacm-1.0.17.1, mstflint-3.0-0.6, opensm-3.3.16, perftest-2.0-0.58</a:t>
            </a:r>
          </a:p>
          <a:p>
            <a:pPr lvl="1"/>
            <a:endParaRPr lang="en-US" sz="200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1"/>
            <a:endParaRPr lang="en-US" sz="20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727310" y="6416675"/>
            <a:ext cx="416689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ED78551C-B583-4461-B578-DAFE1517FEF5}" type="slidenum">
              <a:rPr lang="en-US" smtClean="0">
                <a:ea typeface="ＭＳ Ｐゴシック" pitchFamily="34" charset="-128"/>
              </a:rPr>
              <a:pPr/>
              <a:t>6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 3.12 RC 1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Based on kernel.org 3.12 kernel</a:t>
            </a:r>
          </a:p>
          <a:p>
            <a:r>
              <a:rPr lang="en-US" sz="2400" dirty="0" err="1" smtClean="0">
                <a:latin typeface="Arial" charset="0"/>
                <a:ea typeface="ＭＳ Ｐゴシック" pitchFamily="34" charset="-128"/>
                <a:cs typeface="Arial" charset="0"/>
              </a:rPr>
              <a:t>OSes</a:t>
            </a:r>
            <a:r>
              <a:rPr 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 supported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RHEL EL 6.4, RHEL EL 6.5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SLES 11 SP 3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Kernel.org 3.12</a:t>
            </a:r>
          </a:p>
          <a:p>
            <a:r>
              <a:rPr 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Main new features: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Mellanox Connect-IB (mlx5) support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Emulex </a:t>
            </a:r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RoCE </a:t>
            </a:r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NIC (</a:t>
            </a:r>
            <a:r>
              <a:rPr lang="en-US" sz="2000" dirty="0" err="1" smtClean="0">
                <a:latin typeface="Arial" charset="0"/>
                <a:ea typeface="ＭＳ Ｐゴシック" pitchFamily="34" charset="-128"/>
                <a:cs typeface="Arial" charset="0"/>
              </a:rPr>
              <a:t>ocrdma</a:t>
            </a:r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) support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Updated user-space packages</a:t>
            </a:r>
          </a:p>
          <a:p>
            <a:pPr lvl="2"/>
            <a:r>
              <a:rPr lang="en-US" sz="1800" dirty="0" smtClean="0">
                <a:latin typeface="Arial" charset="0"/>
                <a:ea typeface="ＭＳ Ｐゴシック" pitchFamily="34" charset="-128"/>
                <a:cs typeface="Arial" charset="0"/>
              </a:rPr>
              <a:t>dapl-2.0.40, ibsim-0.6, infiniband-diags-1.6.4, infinipath-psm-3.2-2_ga8c3e3e_open, libcxgb4-1.3.2, libibmad-1.3.11, libibumad-1.3.9 libipathverbs-1.2.1, libnes-1.1.4, librdmacm-1.0.18, mstflint-3.5.0 opensm-3.3.17, perftest-2.0-0.80.g54c73c6, srptools-1.0.2</a:t>
            </a:r>
          </a:p>
          <a:p>
            <a:endParaRPr lang="en-US" sz="18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166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B37699EB-241B-4CD1-B21F-54277B202241}" type="slidenum">
              <a:rPr lang="en-US" smtClean="0">
                <a:ea typeface="ＭＳ Ｐゴシック" pitchFamily="34" charset="-128"/>
              </a:rPr>
              <a:pPr/>
              <a:t>7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 3.5-x MIC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6613"/>
          </a:xfrm>
        </p:spPr>
        <p:txBody>
          <a:bodyPr>
            <a:normAutofit lnSpcReduction="10000"/>
          </a:bodyPr>
          <a:lstStyle/>
          <a:p>
            <a:r>
              <a:rPr lang="en-US" sz="2400" smtClean="0">
                <a:latin typeface="Arial" charset="0"/>
                <a:ea typeface="ＭＳ Ｐゴシック" pitchFamily="34" charset="-128"/>
                <a:cs typeface="Arial" charset="0"/>
              </a:rPr>
              <a:t>Experimental branch releases to support running OFED on Intel® Xeon Phi ™ </a:t>
            </a:r>
          </a:p>
          <a:p>
            <a:pPr lvl="1"/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OFED-3.5-MIC (released December 2013)</a:t>
            </a:r>
          </a:p>
          <a:p>
            <a:pPr lvl="2"/>
            <a:r>
              <a:rPr lang="en-US" sz="1800" smtClean="0">
                <a:latin typeface="Arial" charset="0"/>
                <a:ea typeface="ＭＳ Ｐゴシック" pitchFamily="34" charset="-128"/>
                <a:cs typeface="Arial" charset="0"/>
              </a:rPr>
              <a:t>For Intel® Xeon Phi™ MPSS 2.1 </a:t>
            </a:r>
          </a:p>
          <a:p>
            <a:pPr lvl="1"/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OFED-3.5-1 beta (based on OFED-3.5-1)</a:t>
            </a:r>
          </a:p>
          <a:p>
            <a:pPr lvl="2"/>
            <a:r>
              <a:rPr lang="en-US" sz="1800" smtClean="0">
                <a:latin typeface="Arial" charset="0"/>
                <a:ea typeface="ＭＳ Ｐゴシック" pitchFamily="34" charset="-128"/>
                <a:cs typeface="Arial" charset="0"/>
              </a:rPr>
              <a:t>Since OFED-3.5-2 was released, OFED-3.5-1 was discontinued to upgrade to OFED-3.5-2 as base.</a:t>
            </a:r>
          </a:p>
          <a:p>
            <a:pPr lvl="1"/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OFED-3.5-2 (currently under development)</a:t>
            </a:r>
          </a:p>
          <a:p>
            <a:pPr lvl="2"/>
            <a:r>
              <a:rPr lang="en-US" sz="1800" smtClean="0">
                <a:latin typeface="Arial" charset="0"/>
                <a:ea typeface="ＭＳ Ｐゴシック" pitchFamily="34" charset="-128"/>
                <a:cs typeface="Arial" charset="0"/>
              </a:rPr>
              <a:t>Support for Intel® MPSS 3.1.x and later on RHEL EL 6.3,6.4, 6.5 and SLES 11 SP 2 and SLES 11 SP3</a:t>
            </a:r>
          </a:p>
          <a:p>
            <a:pPr lvl="2"/>
            <a:r>
              <a:rPr lang="en-US" sz="1800" smtClean="0">
                <a:latin typeface="Arial" charset="0"/>
                <a:ea typeface="ＭＳ Ｐゴシック" pitchFamily="34" charset="-128"/>
                <a:cs typeface="Arial" charset="0"/>
              </a:rPr>
              <a:t>Added support for Mellanox Connect-IB (mlx5)</a:t>
            </a:r>
          </a:p>
          <a:p>
            <a:pPr lvl="2"/>
            <a:r>
              <a:rPr lang="en-US" sz="1800" smtClean="0">
                <a:latin typeface="Arial" charset="0"/>
                <a:ea typeface="ＭＳ Ｐゴシック" pitchFamily="34" charset="-128"/>
                <a:cs typeface="Arial" charset="0"/>
              </a:rPr>
              <a:t>Added support for kernel mode Intel® Xeon Phi™ clients, e.g. IPoIB and Lustre from on the Intel® Xeon Phi™ </a:t>
            </a:r>
          </a:p>
          <a:p>
            <a:pPr lvl="2"/>
            <a:r>
              <a:rPr lang="en-US" sz="1800" smtClean="0">
                <a:latin typeface="Arial" charset="0"/>
                <a:ea typeface="ＭＳ Ｐゴシック" pitchFamily="34" charset="-128"/>
                <a:cs typeface="Arial" charset="0"/>
              </a:rPr>
              <a:t>Performance enhancements for Intel® Truescale HCAs </a:t>
            </a:r>
          </a:p>
          <a:p>
            <a:pPr lvl="2"/>
            <a:endParaRPr lang="en-US" sz="160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endParaRPr lang="en-US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484242" y="6416675"/>
            <a:ext cx="659758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54BDD65-4F63-43BD-ACB8-04C4130C8BD0}" type="slidenum">
              <a:rPr lang="en-US" smtClean="0">
                <a:ea typeface="ＭＳ Ｐゴシック" pitchFamily="34" charset="-128"/>
              </a:rPr>
              <a:pPr/>
              <a:t>8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/>
          <a:lstStyle/>
          <a:p>
            <a:r>
              <a:rPr lang="en-US" smtClean="0">
                <a:latin typeface="Arial" charset="0"/>
                <a:ea typeface="ＭＳ Ｐゴシック" pitchFamily="34" charset="-128"/>
                <a:cs typeface="Arial" charset="0"/>
              </a:rPr>
              <a:t>OFA Process Changes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74650" y="1616075"/>
            <a:ext cx="8229600" cy="4800600"/>
          </a:xfrm>
        </p:spPr>
        <p:txBody>
          <a:bodyPr/>
          <a:lstStyle/>
          <a:p>
            <a:r>
              <a:rPr lang="en-US" sz="2400" smtClean="0">
                <a:latin typeface="Arial" charset="0"/>
                <a:ea typeface="ＭＳ Ｐゴシック" pitchFamily="34" charset="-128"/>
                <a:cs typeface="Arial" charset="0"/>
              </a:rPr>
              <a:t>Starting with OFED-3.5, the code is based on upstream kernel and user-space packages.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Only fixes accepted upstream are included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Moved to new compat-rdma method for backports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MPI no longer included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Changes were designed to allow better alignment with distro and upstream code base to reduce fragmentation </a:t>
            </a:r>
          </a:p>
          <a:p>
            <a:r>
              <a:rPr lang="en-US" sz="2400" smtClean="0">
                <a:latin typeface="Arial" charset="0"/>
                <a:ea typeface="ＭＳ Ｐゴシック" pitchFamily="34" charset="-128"/>
                <a:cs typeface="Arial" charset="0"/>
              </a:rPr>
              <a:t>Companies can provide experimental features based on OFED.</a:t>
            </a:r>
          </a:p>
          <a:p>
            <a:pPr lvl="1"/>
            <a:r>
              <a:rPr lang="en-US" sz="2000" smtClean="0">
                <a:latin typeface="Arial" charset="0"/>
                <a:ea typeface="ＭＳ Ｐゴシック" pitchFamily="34" charset="-128"/>
                <a:cs typeface="Arial" charset="0"/>
              </a:rPr>
              <a:t>e.g.   OFED-3.5-x-MIC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81012" y="6416675"/>
            <a:ext cx="46298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839ECB7-FD79-44CA-B889-BC2F407BF9F5}" type="slidenum">
              <a:rPr lang="en-US" smtClean="0">
                <a:ea typeface="ＭＳ Ｐゴシック" pitchFamily="34" charset="-128"/>
              </a:rPr>
              <a:pPr/>
              <a:t>9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504972"/>
            <a:ext cx="7208415" cy="200628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3345</TotalTime>
  <Words>1105</Words>
  <Application>Microsoft Office PowerPoint</Application>
  <PresentationFormat>On-screen Show (4:3)</PresentationFormat>
  <Paragraphs>158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OFED for Linux Status and Plans</vt:lpstr>
      <vt:lpstr>Agenda</vt:lpstr>
      <vt:lpstr>PowerPoint Presentation</vt:lpstr>
      <vt:lpstr>PowerPoint Presentation</vt:lpstr>
      <vt:lpstr>OFED 3.5-1</vt:lpstr>
      <vt:lpstr>OFED 3.5-2</vt:lpstr>
      <vt:lpstr>OFED 3.12 RC 1</vt:lpstr>
      <vt:lpstr>OFED 3.5-x MIC</vt:lpstr>
      <vt:lpstr>OFA Process Changes</vt:lpstr>
      <vt:lpstr>OFA Process Changes</vt:lpstr>
      <vt:lpstr>OFA Process Changes</vt:lpstr>
      <vt:lpstr>OFED – SW &amp; HW validation</vt:lpstr>
      <vt:lpstr>OFED – test topologies</vt:lpstr>
      <vt:lpstr>OFED Roadmap.</vt:lpstr>
      <vt:lpstr>Open Discussion Items </vt:lpstr>
      <vt:lpstr>If You Want to Help….</vt:lpstr>
      <vt:lpstr>Thank You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Bill Lee</cp:lastModifiedBy>
  <cp:revision>79</cp:revision>
  <dcterms:created xsi:type="dcterms:W3CDTF">2014-03-17T13:46:32Z</dcterms:created>
  <dcterms:modified xsi:type="dcterms:W3CDTF">2014-04-01T21:43:37Z</dcterms:modified>
</cp:coreProperties>
</file>