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8" r:id="rId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2">
          <p15:clr>
            <a:srgbClr val="A4A3A4"/>
          </p15:clr>
        </p15:guide>
        <p15:guide id="2" pos="12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5302"/>
    <a:srgbClr val="6D6E71"/>
    <a:srgbClr val="005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35" autoAdjust="0"/>
    <p:restoredTop sz="94973" autoAdjust="0"/>
  </p:normalViewPr>
  <p:slideViewPr>
    <p:cSldViewPr snapToGrid="0">
      <p:cViewPr varScale="1">
        <p:scale>
          <a:sx n="75" d="100"/>
          <a:sy n="75" d="100"/>
        </p:scale>
        <p:origin x="1068" y="78"/>
      </p:cViewPr>
      <p:guideLst>
        <p:guide orient="horz" pos="2112"/>
        <p:guide pos="12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55524409-AA6D-49FE-A0C8-CA282E6A6A91}" type="datetime1">
              <a:rPr lang="en-US"/>
              <a:pPr>
                <a:defRPr/>
              </a:pPr>
              <a:t>4/1/2014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33CCFEF-DA26-423D-BE49-67E67BA010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7545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DDD60918-725D-44C2-AD5E-9DFE3E31F5F9}" type="datetime1">
              <a:rPr lang="en-US"/>
              <a:pPr>
                <a:defRPr/>
              </a:pPr>
              <a:t>4/1/2014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A8C316C-1847-4B6F-ABDB-A71BD91CBF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2275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grpSp>
        <p:nvGrpSpPr>
          <p:cNvPr id="7" name="Group 6"/>
          <p:cNvGrpSpPr/>
          <p:nvPr userDrawn="1"/>
        </p:nvGrpSpPr>
        <p:grpSpPr>
          <a:xfrm>
            <a:off x="183087" y="3811049"/>
            <a:ext cx="1538825" cy="1432236"/>
            <a:chOff x="5075853" y="3477159"/>
            <a:chExt cx="3077649" cy="2864472"/>
          </a:xfrm>
        </p:grpSpPr>
        <p:pic>
          <p:nvPicPr>
            <p:cNvPr id="8" name="Picture 2"/>
            <p:cNvPicPr>
              <a:picLocks noChangeAspect="1" noChangeArrowheads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24"/>
            <a:stretch/>
          </p:blipFill>
          <p:spPr bwMode="auto">
            <a:xfrm>
              <a:off x="5231038" y="3477159"/>
              <a:ext cx="2922464" cy="2864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8"/>
            <p:cNvSpPr/>
            <p:nvPr userDrawn="1"/>
          </p:nvSpPr>
          <p:spPr>
            <a:xfrm>
              <a:off x="5075854" y="3511866"/>
              <a:ext cx="206913" cy="523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2"/>
            <p:cNvPicPr>
              <a:picLocks noChangeAspect="1" noChangeArrowheads="1"/>
            </p:cNvPicPr>
            <p:nvPr userDrawn="1"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231038" y="3564205"/>
              <a:ext cx="51729" cy="1755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Rectangle 10"/>
            <p:cNvSpPr/>
            <p:nvPr userDrawn="1"/>
          </p:nvSpPr>
          <p:spPr>
            <a:xfrm>
              <a:off x="5075853" y="5363807"/>
              <a:ext cx="206913" cy="9289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212956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3948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4276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751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6800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17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56"/>
          <a:stretch/>
        </p:blipFill>
        <p:spPr bwMode="auto">
          <a:xfrm>
            <a:off x="1560352" y="3928884"/>
            <a:ext cx="2281808" cy="2120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589380"/>
            <a:ext cx="8229600" cy="1049323"/>
          </a:xfrm>
        </p:spPr>
        <p:txBody>
          <a:bodyPr/>
          <a:lstStyle>
            <a:lvl1pPr algn="ctr">
              <a:defRPr sz="3600"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5054894" y="4004545"/>
            <a:ext cx="2180000" cy="2029002"/>
            <a:chOff x="5075853" y="3477159"/>
            <a:chExt cx="3077649" cy="2864472"/>
          </a:xfrm>
        </p:grpSpPr>
        <p:pic>
          <p:nvPicPr>
            <p:cNvPr id="7" name="Picture 2"/>
            <p:cNvPicPr>
              <a:picLocks noChangeAspect="1" noChangeArrowheads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24"/>
            <a:stretch/>
          </p:blipFill>
          <p:spPr bwMode="auto">
            <a:xfrm>
              <a:off x="5231038" y="3477159"/>
              <a:ext cx="2922464" cy="2864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Rectangle 2"/>
            <p:cNvSpPr/>
            <p:nvPr userDrawn="1"/>
          </p:nvSpPr>
          <p:spPr>
            <a:xfrm>
              <a:off x="5075854" y="3511866"/>
              <a:ext cx="206913" cy="523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2"/>
            <p:cNvPicPr>
              <a:picLocks noChangeAspect="1" noChangeArrowheads="1"/>
            </p:cNvPicPr>
            <p:nvPr userDrawn="1"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231038" y="3564205"/>
              <a:ext cx="51729" cy="1755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Rectangle 9"/>
            <p:cNvSpPr/>
            <p:nvPr userDrawn="1"/>
          </p:nvSpPr>
          <p:spPr>
            <a:xfrm>
              <a:off x="5075853" y="5363807"/>
              <a:ext cx="206913" cy="9289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/>
          <p:cNvSpPr txBox="1"/>
          <p:nvPr userDrawn="1"/>
        </p:nvSpPr>
        <p:spPr>
          <a:xfrm>
            <a:off x="3428653" y="6414571"/>
            <a:ext cx="2334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cs typeface="Arial" pitchFamily="34" charset="0"/>
              </a:rPr>
              <a:t>#OFADevWorkshop</a:t>
            </a:r>
            <a:endParaRPr lang="en-US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5147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1788"/>
            <a:ext cx="8229600" cy="464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442451" y="6492875"/>
            <a:ext cx="8273709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659328" y="6492875"/>
            <a:ext cx="1086463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21" r:id="rId7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MS PGothic" pitchFamily="3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4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IO Trends and Needs (Magro)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Achieving</a:t>
            </a:r>
            <a:r>
              <a:rPr lang="en-US" sz="4000" dirty="0" smtClean="0"/>
              <a:t> SCALE</a:t>
            </a:r>
            <a:endParaRPr lang="en-US" dirty="0" smtClean="0"/>
          </a:p>
          <a:p>
            <a:pPr lvl="1"/>
            <a:r>
              <a:rPr lang="en-US" dirty="0" smtClean="0"/>
              <a:t>Power</a:t>
            </a:r>
          </a:p>
          <a:p>
            <a:pPr lvl="1"/>
            <a:r>
              <a:rPr lang="en-US" dirty="0" smtClean="0"/>
              <a:t>Resilience</a:t>
            </a:r>
          </a:p>
          <a:p>
            <a:pPr lvl="1"/>
            <a:r>
              <a:rPr lang="en-US" dirty="0" smtClean="0"/>
              <a:t>Performance</a:t>
            </a:r>
          </a:p>
          <a:p>
            <a:pPr lvl="1"/>
            <a:r>
              <a:rPr lang="en-US" dirty="0" smtClean="0"/>
              <a:t>Storage</a:t>
            </a:r>
          </a:p>
          <a:p>
            <a:pPr lvl="1"/>
            <a:r>
              <a:rPr lang="en-US" dirty="0" smtClean="0"/>
              <a:t>New programming models</a:t>
            </a:r>
          </a:p>
          <a:p>
            <a:endParaRPr lang="en-US" dirty="0"/>
          </a:p>
          <a:p>
            <a:r>
              <a:rPr lang="en-US" sz="3200" dirty="0" smtClean="0"/>
              <a:t>Requires system-level thinking</a:t>
            </a:r>
          </a:p>
          <a:p>
            <a:pPr lvl="1"/>
            <a:r>
              <a:rPr lang="en-US" dirty="0" smtClean="0"/>
              <a:t>Co-design and tighter integration</a:t>
            </a:r>
          </a:p>
          <a:p>
            <a:pPr lvl="1"/>
            <a:r>
              <a:rPr lang="en-US" dirty="0" smtClean="0"/>
              <a:t>New APIs and OFI WG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</a:t>
            </a:r>
            <a:r>
              <a:rPr lang="en-US" dirty="0" err="1" smtClean="0">
                <a:cs typeface="Arial" pitchFamily="34" charset="0"/>
              </a:rPr>
              <a:t>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904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005195"/>
      </a:dk2>
      <a:lt2>
        <a:srgbClr val="EEECE1"/>
      </a:lt2>
      <a:accent1>
        <a:srgbClr val="3C6FBD"/>
      </a:accent1>
      <a:accent2>
        <a:srgbClr val="E55302"/>
      </a:accent2>
      <a:accent3>
        <a:srgbClr val="78B9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1935</TotalTime>
  <Words>36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MS PGothic</vt:lpstr>
      <vt:lpstr>MS PGothic</vt:lpstr>
      <vt:lpstr>Arial</vt:lpstr>
      <vt:lpstr>Calibri</vt:lpstr>
      <vt:lpstr>Office Theme</vt:lpstr>
      <vt:lpstr>IO Trends and Needs (Magro)</vt:lpstr>
    </vt:vector>
  </TitlesOfParts>
  <Company>admin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OFA - Future of IO from CPU Architecture</dc:title>
  <dc:subject>Open Fabrics</dc:subject>
  <dc:creator>Scot Schultz</dc:creator>
  <cp:keywords>OFA; OpenFabrics</cp:keywords>
  <cp:lastModifiedBy>Bill Magro</cp:lastModifiedBy>
  <cp:revision>9</cp:revision>
  <dcterms:created xsi:type="dcterms:W3CDTF">2009-09-15T00:09:16Z</dcterms:created>
  <dcterms:modified xsi:type="dcterms:W3CDTF">2014-04-01T15:59:05Z</dcterms:modified>
</cp:coreProperties>
</file>