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65" r:id="rId4"/>
    <p:sldId id="267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5" autoAdjust="0"/>
    <p:restoredTop sz="94973" autoAdjust="0"/>
  </p:normalViewPr>
  <p:slideViewPr>
    <p:cSldViewPr snapToGrid="0">
      <p:cViewPr varScale="1">
        <p:scale>
          <a:sx n="68" d="100"/>
          <a:sy n="68" d="100"/>
        </p:scale>
        <p:origin x="-792" y="-10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PANEL Session :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Future of I/O from a CPU Architecture Perspective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Scot Schultz, Director HPC and Technical Computing, Mellanox  – Moderator</a:t>
            </a:r>
          </a:p>
          <a:p>
            <a:r>
              <a:rPr lang="en-US" dirty="0" smtClean="0"/>
              <a:t>Panelists:</a:t>
            </a:r>
          </a:p>
          <a:p>
            <a:r>
              <a:rPr lang="en-US" dirty="0" smtClean="0"/>
              <a:t>AMD </a:t>
            </a:r>
            <a:r>
              <a:rPr lang="en-US" dirty="0" smtClean="0"/>
              <a:t>: Brad Benton, PMTS, AMD </a:t>
            </a:r>
            <a:r>
              <a:rPr lang="en-US" dirty="0" smtClean="0"/>
              <a:t>Research</a:t>
            </a:r>
          </a:p>
          <a:p>
            <a:r>
              <a:rPr lang="en-US" dirty="0"/>
              <a:t>CRAY </a:t>
            </a:r>
            <a:r>
              <a:rPr lang="en-US" dirty="0" smtClean="0"/>
              <a:t>: Paul Grun - </a:t>
            </a:r>
            <a:r>
              <a:rPr lang="en-US" dirty="0"/>
              <a:t>Storage I/O and Interconnect Architecture</a:t>
            </a:r>
            <a:endParaRPr lang="en-US" dirty="0"/>
          </a:p>
          <a:p>
            <a:r>
              <a:rPr lang="en-US" dirty="0"/>
              <a:t>Intel : Bill Magro, Director Technical Computing Software Solutions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PLEASE </a:t>
            </a:r>
            <a:r>
              <a:rPr lang="en-US" b="1" dirty="0" smtClean="0"/>
              <a:t>-  Audience </a:t>
            </a:r>
            <a:r>
              <a:rPr lang="en-US" b="1" dirty="0"/>
              <a:t>participation is </a:t>
            </a:r>
            <a:r>
              <a:rPr lang="en-US" b="1" dirty="0" smtClean="0"/>
              <a:t>encouraged</a:t>
            </a:r>
            <a:r>
              <a:rPr lang="en-US" b="1" dirty="0"/>
              <a:t>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25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goal of the panel is to have thought provoking discussion </a:t>
            </a:r>
            <a:r>
              <a:rPr lang="en-US" dirty="0"/>
              <a:t>around the issues and potential solutions or needed </a:t>
            </a:r>
            <a:r>
              <a:rPr lang="en-US" dirty="0" smtClean="0"/>
              <a:t>capabilities to improve I/O performance from the CPU architecture</a:t>
            </a:r>
          </a:p>
          <a:p>
            <a:r>
              <a:rPr lang="en-US" dirty="0" smtClean="0"/>
              <a:t>Introduce ideas on how we should be thinking about I/O going forward?</a:t>
            </a:r>
          </a:p>
          <a:p>
            <a:r>
              <a:rPr lang="en-US" dirty="0" smtClean="0"/>
              <a:t>Identify what types of trends today might drive issues to be solved at higher scale</a:t>
            </a:r>
          </a:p>
          <a:p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Reminder :</a:t>
            </a:r>
          </a:p>
          <a:p>
            <a:pPr marL="0" indent="0" algn="r">
              <a:buNone/>
            </a:pPr>
            <a:endParaRPr lang="en-US" b="1" i="1" dirty="0" smtClean="0"/>
          </a:p>
          <a:p>
            <a:pPr marL="0" indent="0" algn="ctr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not a technology roadmap or product discussion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5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that demand greater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Consistent and constant increase of data</a:t>
            </a:r>
          </a:p>
          <a:p>
            <a:pPr lvl="1"/>
            <a:r>
              <a:rPr lang="en-US" dirty="0" smtClean="0"/>
              <a:t>Storage requirements</a:t>
            </a:r>
          </a:p>
          <a:p>
            <a:pPr lvl="1"/>
            <a:r>
              <a:rPr lang="en-US" dirty="0" smtClean="0"/>
              <a:t>Emerging HPC Data Analytics</a:t>
            </a:r>
          </a:p>
          <a:p>
            <a:r>
              <a:rPr lang="en-US" dirty="0" smtClean="0"/>
              <a:t>The ever-increasing amount of compute cores</a:t>
            </a:r>
          </a:p>
          <a:p>
            <a:pPr lvl="1"/>
            <a:r>
              <a:rPr lang="en-US" dirty="0" smtClean="0"/>
              <a:t>GPUs</a:t>
            </a:r>
          </a:p>
          <a:p>
            <a:pPr lvl="1"/>
            <a:r>
              <a:rPr lang="en-US" dirty="0" smtClean="0"/>
              <a:t>PHIs</a:t>
            </a:r>
          </a:p>
          <a:p>
            <a:r>
              <a:rPr lang="en-US" dirty="0" smtClean="0"/>
              <a:t>Storage technologies</a:t>
            </a:r>
          </a:p>
          <a:p>
            <a:pPr lvl="1"/>
            <a:r>
              <a:rPr lang="en-US" dirty="0" smtClean="0"/>
              <a:t>Flash other technologies; PCI-Express and DIMM based</a:t>
            </a:r>
          </a:p>
          <a:p>
            <a:pPr lvl="1"/>
            <a:r>
              <a:rPr lang="en-US" dirty="0" smtClean="0"/>
              <a:t>TCP/IP Storage; i.e. Seagate Kinetic</a:t>
            </a:r>
          </a:p>
          <a:p>
            <a:pPr lvl="1"/>
            <a:r>
              <a:rPr lang="en-US" dirty="0" smtClean="0"/>
              <a:t>RDMA</a:t>
            </a:r>
          </a:p>
          <a:p>
            <a:pPr lvl="1"/>
            <a:r>
              <a:rPr lang="en-US" dirty="0" smtClean="0"/>
              <a:t>Storage drives </a:t>
            </a:r>
            <a:r>
              <a:rPr lang="en-US" dirty="0"/>
              <a:t>to do the heavy storage lifting (reading, writing, deleting and mirroring objects) in the background</a:t>
            </a:r>
            <a:endParaRPr lang="en-US" dirty="0" smtClean="0"/>
          </a:p>
          <a:p>
            <a:r>
              <a:rPr lang="en-US" dirty="0" smtClean="0"/>
              <a:t>Network resources</a:t>
            </a:r>
          </a:p>
          <a:p>
            <a:pPr lvl="1"/>
            <a:r>
              <a:rPr lang="en-US" dirty="0" smtClean="0"/>
              <a:t>How will processes and threads communicate more effectively / efficiently as we move to Exascale?</a:t>
            </a:r>
          </a:p>
          <a:p>
            <a:pPr lvl="1"/>
            <a:r>
              <a:rPr lang="en-US" dirty="0" smtClean="0"/>
              <a:t>Greater demand for network bandwidth and capabilities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5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get us started…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is it time for application offloading from the CPU to the I/O device…</a:t>
            </a:r>
          </a:p>
          <a:p>
            <a:r>
              <a:rPr lang="en-US" dirty="0"/>
              <a:t>Future for </a:t>
            </a:r>
            <a:r>
              <a:rPr lang="en-US" dirty="0" smtClean="0"/>
              <a:t>I/O</a:t>
            </a:r>
            <a:r>
              <a:rPr lang="en-US" dirty="0"/>
              <a:t>?  NICs, GPUs, Storage Adapters ; </a:t>
            </a:r>
            <a:r>
              <a:rPr lang="en-US" dirty="0" smtClean="0"/>
              <a:t>tighter integration benefits </a:t>
            </a:r>
            <a:r>
              <a:rPr lang="en-US" dirty="0"/>
              <a:t>/ downsides…</a:t>
            </a:r>
          </a:p>
          <a:p>
            <a:r>
              <a:rPr lang="en-US" dirty="0"/>
              <a:t>What’s beyond SRIOV/MRIOV for virtualization of I/O for QOS?</a:t>
            </a:r>
          </a:p>
          <a:p>
            <a:r>
              <a:rPr lang="en-US" dirty="0"/>
              <a:t>When does it make more sense to bring compute closer to the data…</a:t>
            </a:r>
          </a:p>
          <a:p>
            <a:r>
              <a:rPr lang="en-US" dirty="0"/>
              <a:t>Unifying programming models for </a:t>
            </a:r>
            <a:r>
              <a:rPr lang="en-US" dirty="0" smtClean="0"/>
              <a:t>I/O </a:t>
            </a:r>
            <a:r>
              <a:rPr lang="en-US" dirty="0"/>
              <a:t>and </a:t>
            </a:r>
            <a:r>
              <a:rPr lang="en-US" dirty="0" smtClean="0"/>
              <a:t>CPU </a:t>
            </a:r>
            <a:r>
              <a:rPr lang="en-US" dirty="0"/>
              <a:t>virtualization and coherency…</a:t>
            </a:r>
          </a:p>
          <a:p>
            <a:r>
              <a:rPr lang="en-US" dirty="0"/>
              <a:t>Future improvements to the bottlenecks with Big Data?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1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274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PANEL Session : The Future of I/O from a CPU Architecture Perspective </vt:lpstr>
      <vt:lpstr>Session Participants</vt:lpstr>
      <vt:lpstr>Goals</vt:lpstr>
      <vt:lpstr>Trends that demand greater IO</vt:lpstr>
      <vt:lpstr>Topics to get us started…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OFA - Future of IO from CPU Architecture</dc:title>
  <dc:subject>Open Fabrics</dc:subject>
  <dc:creator>Scot Schultz</dc:creator>
  <cp:keywords>OFA; OpenFabrics</cp:keywords>
  <cp:lastModifiedBy>Scot Schultz</cp:lastModifiedBy>
  <cp:revision>9</cp:revision>
  <dcterms:created xsi:type="dcterms:W3CDTF">2009-09-15T00:09:16Z</dcterms:created>
  <dcterms:modified xsi:type="dcterms:W3CDTF">2014-04-01T17:04:59Z</dcterms:modified>
</cp:coreProperties>
</file>