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5" r:id="rId3"/>
    <p:sldId id="266" r:id="rId4"/>
    <p:sldId id="262" r:id="rId5"/>
  </p:sldIdLst>
  <p:sldSz cx="9144000" cy="6858000" type="screen4x3"/>
  <p:notesSz cx="6950075" cy="91678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94973" autoAdjust="0"/>
  </p:normalViewPr>
  <p:slideViewPr>
    <p:cSldViewPr snapToGrid="0">
      <p:cViewPr varScale="1">
        <p:scale>
          <a:sx n="87" d="100"/>
          <a:sy n="87" d="100"/>
        </p:scale>
        <p:origin x="1302" y="96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7388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096" tIns="46049" rIns="92096" bIns="4604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wrap="square" lIns="92096" tIns="46049" rIns="92096" bIns="4604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wrap="square" lIns="92096" tIns="46049" rIns="92096" bIns="4604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9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6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OFA Annual General Meeting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57400" y="4631183"/>
            <a:ext cx="6629400" cy="122978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3/31/14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Jim Ryan, Chair, the OFA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587891"/>
              </p:ext>
            </p:extLst>
          </p:nvPr>
        </p:nvGraphicFramePr>
        <p:xfrm>
          <a:off x="228600" y="1981200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Speaker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Introductions of OFA leaders/staff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Jim Ryan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Welcome to new 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PLX Technology, Software Forge, Unisys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Web site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Bill</a:t>
                      </a:r>
                      <a:r>
                        <a:rPr lang="en-US" baseline="0" dirty="0" smtClean="0"/>
                        <a:t> Lee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Interop</a:t>
                      </a:r>
                      <a:r>
                        <a:rPr lang="en-US" baseline="0" dirty="0" smtClean="0"/>
                        <a:t> program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 Noseworthy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IBUG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Susan Coulter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Bob </a:t>
                      </a:r>
                      <a:r>
                        <a:rPr lang="en-US" dirty="0" smtClean="0"/>
                        <a:t>Russell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048000" y="5105400"/>
            <a:ext cx="2971800" cy="1447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How are we doing?</a:t>
            </a:r>
          </a:p>
          <a:p>
            <a:pPr algn="ctr"/>
            <a:r>
              <a:rPr lang="en-US" b="1" dirty="0" smtClean="0"/>
              <a:t>Things we aren’t doing and should?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962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OFA Officers, Staff and WG Chairs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981200"/>
          <a:ext cx="86868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Individual(s)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Chair and 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Jim Ryan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 Grun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Treasurer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Bill Boas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 of Training and QA Services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Rupert Dance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Diane Reeve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Administrator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Rebecca Moran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Marketing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Bill Lee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Enterprise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 Woodruff and Rupert Dance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Interoperability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Rupert Dance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 Interface 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 Grun and Sean Hefty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00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133</Words>
  <Application>Microsoft Office PowerPoint</Application>
  <PresentationFormat>On-screen Show (4:3)</PresentationFormat>
  <Paragraphs>48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ＭＳ Ｐゴシック</vt:lpstr>
      <vt:lpstr>Arial</vt:lpstr>
      <vt:lpstr>Calibri</vt:lpstr>
      <vt:lpstr>Office Theme</vt:lpstr>
      <vt:lpstr>OFA Annual General Meeting</vt:lpstr>
      <vt:lpstr>Agenda</vt:lpstr>
      <vt:lpstr>OFA Officers, Staff and WG Chairs</vt:lpstr>
      <vt:lpstr>Thank You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Ryan, Jim</cp:lastModifiedBy>
  <cp:revision>61</cp:revision>
  <cp:lastPrinted>2014-03-22T14:21:44Z</cp:lastPrinted>
  <dcterms:created xsi:type="dcterms:W3CDTF">2014-03-17T13:46:32Z</dcterms:created>
  <dcterms:modified xsi:type="dcterms:W3CDTF">2014-03-24T16:02:51Z</dcterms:modified>
</cp:coreProperties>
</file>