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Lst>
  <p:sldIdLst>
    <p:sldId id="256" r:id="rId7"/>
    <p:sldId id="311" r:id="rId8"/>
    <p:sldId id="313" r:id="rId9"/>
    <p:sldId id="326" r:id="rId10"/>
    <p:sldId id="327" r:id="rId11"/>
    <p:sldId id="328" r:id="rId12"/>
    <p:sldId id="324" r:id="rId13"/>
    <p:sldId id="261" r:id="rId14"/>
    <p:sldId id="318" r:id="rId15"/>
    <p:sldId id="319" r:id="rId16"/>
    <p:sldId id="320" r:id="rId17"/>
    <p:sldId id="321" r:id="rId18"/>
    <p:sldId id="322" r:id="rId19"/>
    <p:sldId id="323" r:id="rId20"/>
    <p:sldId id="317" r:id="rId21"/>
    <p:sldId id="260" r:id="rId22"/>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0CBC0-0A49-4E54-A349-B3CE36685298}" v="14" dt="2020-01-08T11:06:54.365"/>
    <p1510:client id="{E6272E50-DDD2-49E0-B50D-2D4428217292}" v="95" dt="2020-01-08T20:26:52.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94" d="100"/>
          <a:sy n="94" d="100"/>
        </p:scale>
        <p:origin x="108"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un" userId="9cbb0d00-5a2c-444b-a2c0-e828cf14aaa4" providerId="ADAL" clId="{D660CBC0-0A49-4E54-A349-B3CE36685298}"/>
    <pc:docChg chg="undo custSel delSld modSld sldOrd">
      <pc:chgData name="Paul Grun" userId="9cbb0d00-5a2c-444b-a2c0-e828cf14aaa4" providerId="ADAL" clId="{D660CBC0-0A49-4E54-A349-B3CE36685298}" dt="2020-01-08T11:10:59.087" v="2665" actId="6549"/>
      <pc:docMkLst>
        <pc:docMk/>
      </pc:docMkLst>
      <pc:sldChg chg="addSp modSp">
        <pc:chgData name="Paul Grun" userId="9cbb0d00-5a2c-444b-a2c0-e828cf14aaa4" providerId="ADAL" clId="{D660CBC0-0A49-4E54-A349-B3CE36685298}" dt="2020-01-08T10:43:48.925" v="765" actId="1582"/>
        <pc:sldMkLst>
          <pc:docMk/>
          <pc:sldMk cId="0" sldId="257"/>
        </pc:sldMkLst>
        <pc:cxnChg chg="add mod">
          <ac:chgData name="Paul Grun" userId="9cbb0d00-5a2c-444b-a2c0-e828cf14aaa4" providerId="ADAL" clId="{D660CBC0-0A49-4E54-A349-B3CE36685298}" dt="2020-01-08T10:43:48.925" v="765" actId="1582"/>
          <ac:cxnSpMkLst>
            <pc:docMk/>
            <pc:sldMk cId="0" sldId="257"/>
            <ac:cxnSpMk id="3" creationId="{DC4E03D0-41B9-4BA8-8118-D27B24E28178}"/>
          </ac:cxnSpMkLst>
        </pc:cxnChg>
      </pc:sldChg>
      <pc:sldChg chg="addSp delSp modSp">
        <pc:chgData name="Paul Grun" userId="9cbb0d00-5a2c-444b-a2c0-e828cf14aaa4" providerId="ADAL" clId="{D660CBC0-0A49-4E54-A349-B3CE36685298}" dt="2020-01-08T11:09:16.331" v="2610" actId="20577"/>
        <pc:sldMkLst>
          <pc:docMk/>
          <pc:sldMk cId="0" sldId="259"/>
        </pc:sldMkLst>
        <pc:spChg chg="add del mod">
          <ac:chgData name="Paul Grun" userId="9cbb0d00-5a2c-444b-a2c0-e828cf14aaa4" providerId="ADAL" clId="{D660CBC0-0A49-4E54-A349-B3CE36685298}" dt="2020-01-08T11:00:48.777" v="2065" actId="478"/>
          <ac:spMkLst>
            <pc:docMk/>
            <pc:sldMk cId="0" sldId="259"/>
            <ac:spMk id="2" creationId="{CAC70C7E-12D8-4A5E-9E4C-9E69C6EFB057}"/>
          </ac:spMkLst>
        </pc:spChg>
        <pc:spChg chg="mod">
          <ac:chgData name="Paul Grun" userId="9cbb0d00-5a2c-444b-a2c0-e828cf14aaa4" providerId="ADAL" clId="{D660CBC0-0A49-4E54-A349-B3CE36685298}" dt="2020-01-08T11:08:12.946" v="2524" actId="20577"/>
          <ac:spMkLst>
            <pc:docMk/>
            <pc:sldMk cId="0" sldId="259"/>
            <ac:spMk id="92" creationId="{00000000-0000-0000-0000-000000000000}"/>
          </ac:spMkLst>
        </pc:spChg>
        <pc:spChg chg="mod">
          <ac:chgData name="Paul Grun" userId="9cbb0d00-5a2c-444b-a2c0-e828cf14aaa4" providerId="ADAL" clId="{D660CBC0-0A49-4E54-A349-B3CE36685298}" dt="2020-01-08T11:09:16.331" v="2610" actId="20577"/>
          <ac:spMkLst>
            <pc:docMk/>
            <pc:sldMk cId="0" sldId="259"/>
            <ac:spMk id="93" creationId="{00000000-0000-0000-0000-000000000000}"/>
          </ac:spMkLst>
        </pc:spChg>
      </pc:sldChg>
      <pc:sldChg chg="ord">
        <pc:chgData name="Paul Grun" userId="9cbb0d00-5a2c-444b-a2c0-e828cf14aaa4" providerId="ADAL" clId="{D660CBC0-0A49-4E54-A349-B3CE36685298}" dt="2020-01-08T11:06:54.364" v="2466"/>
        <pc:sldMkLst>
          <pc:docMk/>
          <pc:sldMk cId="481688631" sldId="261"/>
        </pc:sldMkLst>
      </pc:sldChg>
      <pc:sldChg chg="addSp modSp del">
        <pc:chgData name="Paul Grun" userId="9cbb0d00-5a2c-444b-a2c0-e828cf14aaa4" providerId="ADAL" clId="{D660CBC0-0A49-4E54-A349-B3CE36685298}" dt="2020-01-08T10:43:12.430" v="762" actId="108"/>
        <pc:sldMkLst>
          <pc:docMk/>
          <pc:sldMk cId="1314419533" sldId="311"/>
        </pc:sldMkLst>
        <pc:spChg chg="mod">
          <ac:chgData name="Paul Grun" userId="9cbb0d00-5a2c-444b-a2c0-e828cf14aaa4" providerId="ADAL" clId="{D660CBC0-0A49-4E54-A349-B3CE36685298}" dt="2020-01-08T10:40:22.500" v="316" actId="20577"/>
          <ac:spMkLst>
            <pc:docMk/>
            <pc:sldMk cId="1314419533" sldId="311"/>
            <ac:spMk id="2" creationId="{99C0971A-1503-499B-BBBC-BAAB39FFFFAA}"/>
          </ac:spMkLst>
        </pc:spChg>
        <pc:spChg chg="mod">
          <ac:chgData name="Paul Grun" userId="9cbb0d00-5a2c-444b-a2c0-e828cf14aaa4" providerId="ADAL" clId="{D660CBC0-0A49-4E54-A349-B3CE36685298}" dt="2020-01-08T10:43:12.430" v="762" actId="108"/>
          <ac:spMkLst>
            <pc:docMk/>
            <pc:sldMk cId="1314419533" sldId="311"/>
            <ac:spMk id="3" creationId="{AB08A03D-2AE3-4E6F-BA09-5F37E5561111}"/>
          </ac:spMkLst>
        </pc:spChg>
        <pc:spChg chg="add mod">
          <ac:chgData name="Paul Grun" userId="9cbb0d00-5a2c-444b-a2c0-e828cf14aaa4" providerId="ADAL" clId="{D660CBC0-0A49-4E54-A349-B3CE36685298}" dt="2020-01-08T10:37:20.248" v="132" actId="12788"/>
          <ac:spMkLst>
            <pc:docMk/>
            <pc:sldMk cId="1314419533" sldId="311"/>
            <ac:spMk id="6" creationId="{D7253B8E-31CC-49E2-85CD-1625565E7930}"/>
          </ac:spMkLst>
        </pc:spChg>
      </pc:sldChg>
      <pc:sldChg chg="modSp">
        <pc:chgData name="Paul Grun" userId="9cbb0d00-5a2c-444b-a2c0-e828cf14aaa4" providerId="ADAL" clId="{D660CBC0-0A49-4E54-A349-B3CE36685298}" dt="2020-01-08T10:51:01.451" v="1378" actId="6549"/>
        <pc:sldMkLst>
          <pc:docMk/>
          <pc:sldMk cId="4229228143" sldId="313"/>
        </pc:sldMkLst>
        <pc:spChg chg="mod">
          <ac:chgData name="Paul Grun" userId="9cbb0d00-5a2c-444b-a2c0-e828cf14aaa4" providerId="ADAL" clId="{D660CBC0-0A49-4E54-A349-B3CE36685298}" dt="2020-01-08T10:51:01.451" v="1378" actId="6549"/>
          <ac:spMkLst>
            <pc:docMk/>
            <pc:sldMk cId="4229228143" sldId="313"/>
            <ac:spMk id="3" creationId="{DAA1AFA1-BD28-41E9-8884-2487F241B402}"/>
          </ac:spMkLst>
        </pc:spChg>
      </pc:sldChg>
      <pc:sldChg chg="modSp">
        <pc:chgData name="Paul Grun" userId="9cbb0d00-5a2c-444b-a2c0-e828cf14aaa4" providerId="ADAL" clId="{D660CBC0-0A49-4E54-A349-B3CE36685298}" dt="2020-01-08T11:10:59.087" v="2665" actId="6549"/>
        <pc:sldMkLst>
          <pc:docMk/>
          <pc:sldMk cId="3422201903" sldId="316"/>
        </pc:sldMkLst>
        <pc:spChg chg="mod">
          <ac:chgData name="Paul Grun" userId="9cbb0d00-5a2c-444b-a2c0-e828cf14aaa4" providerId="ADAL" clId="{D660CBC0-0A49-4E54-A349-B3CE36685298}" dt="2020-01-08T11:03:48.003" v="2208" actId="20577"/>
          <ac:spMkLst>
            <pc:docMk/>
            <pc:sldMk cId="3422201903" sldId="316"/>
            <ac:spMk id="2" creationId="{F3545CA5-EED3-46A0-A3DE-D7492DD6D438}"/>
          </ac:spMkLst>
        </pc:spChg>
        <pc:spChg chg="mod">
          <ac:chgData name="Paul Grun" userId="9cbb0d00-5a2c-444b-a2c0-e828cf14aaa4" providerId="ADAL" clId="{D660CBC0-0A49-4E54-A349-B3CE36685298}" dt="2020-01-08T11:10:59.087" v="2665" actId="6549"/>
          <ac:spMkLst>
            <pc:docMk/>
            <pc:sldMk cId="3422201903" sldId="316"/>
            <ac:spMk id="5" creationId="{3A060378-E068-4624-AEA1-EFF67593CB31}"/>
          </ac:spMkLst>
        </pc:spChg>
      </pc:sldChg>
    </pc:docChg>
  </pc:docChgLst>
  <pc:docChgLst>
    <pc:chgData name="Doug Ledford" userId="c1908f2fdedf0da0" providerId="LiveId" clId="{E6272E50-DDD2-49E0-B50D-2D4428217292}"/>
    <pc:docChg chg="custSel addSld delSld modSld sldOrd modMainMaster">
      <pc:chgData name="Doug Ledford" userId="c1908f2fdedf0da0" providerId="LiveId" clId="{E6272E50-DDD2-49E0-B50D-2D4428217292}" dt="2020-01-08T20:27:44.154" v="2412" actId="2696"/>
      <pc:docMkLst>
        <pc:docMk/>
      </pc:docMkLst>
      <pc:sldChg chg="modSp">
        <pc:chgData name="Doug Ledford" userId="c1908f2fdedf0da0" providerId="LiveId" clId="{E6272E50-DDD2-49E0-B50D-2D4428217292}" dt="2020-01-08T19:48:06.370" v="1813" actId="20577"/>
        <pc:sldMkLst>
          <pc:docMk/>
          <pc:sldMk cId="0" sldId="256"/>
        </pc:sldMkLst>
        <pc:spChg chg="mod">
          <ac:chgData name="Doug Ledford" userId="c1908f2fdedf0da0" providerId="LiveId" clId="{E6272E50-DDD2-49E0-B50D-2D4428217292}" dt="2020-01-08T19:48:06.370" v="1813" actId="20577"/>
          <ac:spMkLst>
            <pc:docMk/>
            <pc:sldMk cId="0" sldId="256"/>
            <ac:spMk id="87" creationId="{00000000-0000-0000-0000-000000000000}"/>
          </ac:spMkLst>
        </pc:spChg>
      </pc:sldChg>
      <pc:sldChg chg="del ord">
        <pc:chgData name="Doug Ledford" userId="c1908f2fdedf0da0" providerId="LiveId" clId="{E6272E50-DDD2-49E0-B50D-2D4428217292}" dt="2020-01-08T20:27:44.154" v="2412" actId="2696"/>
        <pc:sldMkLst>
          <pc:docMk/>
          <pc:sldMk cId="0" sldId="257"/>
        </pc:sldMkLst>
      </pc:sldChg>
      <pc:sldChg chg="addSp modSp del">
        <pc:chgData name="Doug Ledford" userId="c1908f2fdedf0da0" providerId="LiveId" clId="{E6272E50-DDD2-49E0-B50D-2D4428217292}" dt="2020-01-08T19:32:11.398" v="1308" actId="2696"/>
        <pc:sldMkLst>
          <pc:docMk/>
          <pc:sldMk cId="0" sldId="258"/>
        </pc:sldMkLst>
        <pc:spChg chg="add mod">
          <ac:chgData name="Doug Ledford" userId="c1908f2fdedf0da0" providerId="LiveId" clId="{E6272E50-DDD2-49E0-B50D-2D4428217292}" dt="2020-01-08T19:27:36.702" v="1299" actId="1076"/>
          <ac:spMkLst>
            <pc:docMk/>
            <pc:sldMk cId="0" sldId="258"/>
            <ac:spMk id="4" creationId="{FFC00E95-30C4-409F-80C2-08CF67B13536}"/>
          </ac:spMkLst>
        </pc:spChg>
      </pc:sldChg>
      <pc:sldChg chg="del">
        <pc:chgData name="Doug Ledford" userId="c1908f2fdedf0da0" providerId="LiveId" clId="{E6272E50-DDD2-49E0-B50D-2D4428217292}" dt="2020-01-08T19:51:55.943" v="1868" actId="2696"/>
        <pc:sldMkLst>
          <pc:docMk/>
          <pc:sldMk cId="0" sldId="259"/>
        </pc:sldMkLst>
      </pc:sldChg>
      <pc:sldChg chg="modSp">
        <pc:chgData name="Doug Ledford" userId="c1908f2fdedf0da0" providerId="LiveId" clId="{E6272E50-DDD2-49E0-B50D-2D4428217292}" dt="2020-01-08T20:11:20.487" v="2382" actId="20577"/>
        <pc:sldMkLst>
          <pc:docMk/>
          <pc:sldMk cId="481688631" sldId="261"/>
        </pc:sldMkLst>
        <pc:spChg chg="mod">
          <ac:chgData name="Doug Ledford" userId="c1908f2fdedf0da0" providerId="LiveId" clId="{E6272E50-DDD2-49E0-B50D-2D4428217292}" dt="2020-01-08T20:10:53.998" v="2375" actId="1076"/>
          <ac:spMkLst>
            <pc:docMk/>
            <pc:sldMk cId="481688631" sldId="261"/>
            <ac:spMk id="34" creationId="{3C0DF086-5945-4F5E-93CA-2ABF3C60734F}"/>
          </ac:spMkLst>
        </pc:spChg>
        <pc:spChg chg="mod">
          <ac:chgData name="Doug Ledford" userId="c1908f2fdedf0da0" providerId="LiveId" clId="{E6272E50-DDD2-49E0-B50D-2D4428217292}" dt="2020-01-08T20:10:48.390" v="2374" actId="1076"/>
          <ac:spMkLst>
            <pc:docMk/>
            <pc:sldMk cId="481688631" sldId="261"/>
            <ac:spMk id="39" creationId="{E16FBA18-14CB-4F2D-BA3E-B9850F6D11EA}"/>
          </ac:spMkLst>
        </pc:spChg>
        <pc:spChg chg="mod">
          <ac:chgData name="Doug Ledford" userId="c1908f2fdedf0da0" providerId="LiveId" clId="{E6272E50-DDD2-49E0-B50D-2D4428217292}" dt="2020-01-08T20:10:44.520" v="2373" actId="1076"/>
          <ac:spMkLst>
            <pc:docMk/>
            <pc:sldMk cId="481688631" sldId="261"/>
            <ac:spMk id="40" creationId="{9E20A40A-673F-4353-99F2-2D09837BE162}"/>
          </ac:spMkLst>
        </pc:spChg>
        <pc:spChg chg="mod">
          <ac:chgData name="Doug Ledford" userId="c1908f2fdedf0da0" providerId="LiveId" clId="{E6272E50-DDD2-49E0-B50D-2D4428217292}" dt="2020-01-08T20:11:01.894" v="2376" actId="1076"/>
          <ac:spMkLst>
            <pc:docMk/>
            <pc:sldMk cId="481688631" sldId="261"/>
            <ac:spMk id="45" creationId="{F262DFEC-289B-45FA-BD7A-F063D039824E}"/>
          </ac:spMkLst>
        </pc:spChg>
        <pc:spChg chg="mod">
          <ac:chgData name="Doug Ledford" userId="c1908f2fdedf0da0" providerId="LiveId" clId="{E6272E50-DDD2-49E0-B50D-2D4428217292}" dt="2020-01-08T20:11:20.487" v="2382" actId="20577"/>
          <ac:spMkLst>
            <pc:docMk/>
            <pc:sldMk cId="481688631" sldId="261"/>
            <ac:spMk id="59" creationId="{6CF182C7-7B89-41AF-80CD-224055DC0951}"/>
          </ac:spMkLst>
        </pc:spChg>
        <pc:cxnChg chg="mod">
          <ac:chgData name="Doug Ledford" userId="c1908f2fdedf0da0" providerId="LiveId" clId="{E6272E50-DDD2-49E0-B50D-2D4428217292}" dt="2020-01-08T20:10:48.390" v="2374" actId="1076"/>
          <ac:cxnSpMkLst>
            <pc:docMk/>
            <pc:sldMk cId="481688631" sldId="261"/>
            <ac:cxnSpMk id="42" creationId="{FFF394A6-C799-439B-8AD4-0443AC30276B}"/>
          </ac:cxnSpMkLst>
        </pc:cxnChg>
        <pc:cxnChg chg="mod">
          <ac:chgData name="Doug Ledford" userId="c1908f2fdedf0da0" providerId="LiveId" clId="{E6272E50-DDD2-49E0-B50D-2D4428217292}" dt="2020-01-08T20:10:44.520" v="2373" actId="1076"/>
          <ac:cxnSpMkLst>
            <pc:docMk/>
            <pc:sldMk cId="481688631" sldId="261"/>
            <ac:cxnSpMk id="44" creationId="{9CAC5EEA-569B-4DB6-85B0-9B6C93473460}"/>
          </ac:cxnSpMkLst>
        </pc:cxnChg>
        <pc:cxnChg chg="mod">
          <ac:chgData name="Doug Ledford" userId="c1908f2fdedf0da0" providerId="LiveId" clId="{E6272E50-DDD2-49E0-B50D-2D4428217292}" dt="2020-01-08T20:11:01.894" v="2376" actId="1076"/>
          <ac:cxnSpMkLst>
            <pc:docMk/>
            <pc:sldMk cId="481688631" sldId="261"/>
            <ac:cxnSpMk id="47" creationId="{48393B2A-6318-45AC-B019-E8FB4FB56385}"/>
          </ac:cxnSpMkLst>
        </pc:cxnChg>
        <pc:cxnChg chg="mod">
          <ac:chgData name="Doug Ledford" userId="c1908f2fdedf0da0" providerId="LiveId" clId="{E6272E50-DDD2-49E0-B50D-2D4428217292}" dt="2020-01-08T20:11:01.894" v="2376" actId="1076"/>
          <ac:cxnSpMkLst>
            <pc:docMk/>
            <pc:sldMk cId="481688631" sldId="261"/>
            <ac:cxnSpMk id="49" creationId="{55CA0307-D98F-4359-BDB1-4BCA267F1A16}"/>
          </ac:cxnSpMkLst>
        </pc:cxnChg>
        <pc:cxnChg chg="mod">
          <ac:chgData name="Doug Ledford" userId="c1908f2fdedf0da0" providerId="LiveId" clId="{E6272E50-DDD2-49E0-B50D-2D4428217292}" dt="2020-01-08T20:10:53.998" v="2375" actId="1076"/>
          <ac:cxnSpMkLst>
            <pc:docMk/>
            <pc:sldMk cId="481688631" sldId="261"/>
            <ac:cxnSpMk id="58" creationId="{8B037AE4-2866-466C-A577-EC8F9163C060}"/>
          </ac:cxnSpMkLst>
        </pc:cxnChg>
      </pc:sldChg>
      <pc:sldChg chg="delSp">
        <pc:chgData name="Doug Ledford" userId="c1908f2fdedf0da0" providerId="LiveId" clId="{E6272E50-DDD2-49E0-B50D-2D4428217292}" dt="2020-01-08T19:26:46.595" v="1297" actId="478"/>
        <pc:sldMkLst>
          <pc:docMk/>
          <pc:sldMk cId="1314419533" sldId="311"/>
        </pc:sldMkLst>
        <pc:spChg chg="del">
          <ac:chgData name="Doug Ledford" userId="c1908f2fdedf0da0" providerId="LiveId" clId="{E6272E50-DDD2-49E0-B50D-2D4428217292}" dt="2020-01-08T19:26:46.595" v="1297" actId="478"/>
          <ac:spMkLst>
            <pc:docMk/>
            <pc:sldMk cId="1314419533" sldId="311"/>
            <ac:spMk id="5" creationId="{71FDEB2F-0343-45CC-BCCB-011684B98D43}"/>
          </ac:spMkLst>
        </pc:spChg>
      </pc:sldChg>
      <pc:sldChg chg="delSp modSp">
        <pc:chgData name="Doug Ledford" userId="c1908f2fdedf0da0" providerId="LiveId" clId="{E6272E50-DDD2-49E0-B50D-2D4428217292}" dt="2020-01-08T19:41:00.883" v="1341" actId="12"/>
        <pc:sldMkLst>
          <pc:docMk/>
          <pc:sldMk cId="4229228143" sldId="313"/>
        </pc:sldMkLst>
        <pc:spChg chg="mod">
          <ac:chgData name="Doug Ledford" userId="c1908f2fdedf0da0" providerId="LiveId" clId="{E6272E50-DDD2-49E0-B50D-2D4428217292}" dt="2020-01-08T19:41:00.883" v="1341" actId="12"/>
          <ac:spMkLst>
            <pc:docMk/>
            <pc:sldMk cId="4229228143" sldId="313"/>
            <ac:spMk id="3" creationId="{DAA1AFA1-BD28-41E9-8884-2487F241B402}"/>
          </ac:spMkLst>
        </pc:spChg>
        <pc:spChg chg="del mod">
          <ac:chgData name="Doug Ledford" userId="c1908f2fdedf0da0" providerId="LiveId" clId="{E6272E50-DDD2-49E0-B50D-2D4428217292}" dt="2020-01-08T19:26:38.818" v="1296" actId="478"/>
          <ac:spMkLst>
            <pc:docMk/>
            <pc:sldMk cId="4229228143" sldId="313"/>
            <ac:spMk id="5" creationId="{DB9DA898-8B11-401F-BED0-EC51C8808AC2}"/>
          </ac:spMkLst>
        </pc:spChg>
      </pc:sldChg>
      <pc:sldChg chg="delSp modSp del">
        <pc:chgData name="Doug Ledford" userId="c1908f2fdedf0da0" providerId="LiveId" clId="{E6272E50-DDD2-49E0-B50D-2D4428217292}" dt="2020-01-08T19:59:59.738" v="2168" actId="2696"/>
        <pc:sldMkLst>
          <pc:docMk/>
          <pc:sldMk cId="3422201903" sldId="316"/>
        </pc:sldMkLst>
        <pc:spChg chg="mod">
          <ac:chgData name="Doug Ledford" userId="c1908f2fdedf0da0" providerId="LiveId" clId="{E6272E50-DDD2-49E0-B50D-2D4428217292}" dt="2020-01-08T19:07:47.948" v="789" actId="6549"/>
          <ac:spMkLst>
            <pc:docMk/>
            <pc:sldMk cId="3422201903" sldId="316"/>
            <ac:spMk id="2" creationId="{F3545CA5-EED3-46A0-A3DE-D7492DD6D438}"/>
          </ac:spMkLst>
        </pc:spChg>
        <pc:spChg chg="del">
          <ac:chgData name="Doug Ledford" userId="c1908f2fdedf0da0" providerId="LiveId" clId="{E6272E50-DDD2-49E0-B50D-2D4428217292}" dt="2020-01-08T19:28:35.570" v="1300" actId="478"/>
          <ac:spMkLst>
            <pc:docMk/>
            <pc:sldMk cId="3422201903" sldId="316"/>
            <ac:spMk id="3" creationId="{6EAFD722-D7F4-437A-8E53-B203B35BC476}"/>
          </ac:spMkLst>
        </pc:spChg>
        <pc:spChg chg="mod">
          <ac:chgData name="Doug Ledford" userId="c1908f2fdedf0da0" providerId="LiveId" clId="{E6272E50-DDD2-49E0-B50D-2D4428217292}" dt="2020-01-08T19:19:26.787" v="1139" actId="20577"/>
          <ac:spMkLst>
            <pc:docMk/>
            <pc:sldMk cId="3422201903" sldId="316"/>
            <ac:spMk id="5" creationId="{3A060378-E068-4624-AEA1-EFF67593CB31}"/>
          </ac:spMkLst>
        </pc:spChg>
      </pc:sldChg>
      <pc:sldChg chg="modSp add">
        <pc:chgData name="Doug Ledford" userId="c1908f2fdedf0da0" providerId="LiveId" clId="{E6272E50-DDD2-49E0-B50D-2D4428217292}" dt="2020-01-08T17:31:05.980" v="68" actId="20577"/>
        <pc:sldMkLst>
          <pc:docMk/>
          <pc:sldMk cId="2055873567" sldId="317"/>
        </pc:sldMkLst>
        <pc:spChg chg="mod">
          <ac:chgData name="Doug Ledford" userId="c1908f2fdedf0da0" providerId="LiveId" clId="{E6272E50-DDD2-49E0-B50D-2D4428217292}" dt="2020-01-08T17:30:41.515" v="12" actId="207"/>
          <ac:spMkLst>
            <pc:docMk/>
            <pc:sldMk cId="2055873567" sldId="317"/>
            <ac:spMk id="2" creationId="{B7399F63-1018-4AEB-8F62-0A5C26B9E737}"/>
          </ac:spMkLst>
        </pc:spChg>
        <pc:spChg chg="mod">
          <ac:chgData name="Doug Ledford" userId="c1908f2fdedf0da0" providerId="LiveId" clId="{E6272E50-DDD2-49E0-B50D-2D4428217292}" dt="2020-01-08T17:31:05.980" v="68" actId="20577"/>
          <ac:spMkLst>
            <pc:docMk/>
            <pc:sldMk cId="2055873567" sldId="317"/>
            <ac:spMk id="3" creationId="{71145817-D43F-47B3-83DD-79818398E71A}"/>
          </ac:spMkLst>
        </pc:spChg>
      </pc:sldChg>
      <pc:sldChg chg="addSp delSp modSp add">
        <pc:chgData name="Doug Ledford" userId="c1908f2fdedf0da0" providerId="LiveId" clId="{E6272E50-DDD2-49E0-B50D-2D4428217292}" dt="2020-01-08T20:15:12.792" v="2390" actId="1076"/>
        <pc:sldMkLst>
          <pc:docMk/>
          <pc:sldMk cId="2973764742" sldId="318"/>
        </pc:sldMkLst>
        <pc:spChg chg="mod">
          <ac:chgData name="Doug Ledford" userId="c1908f2fdedf0da0" providerId="LiveId" clId="{E6272E50-DDD2-49E0-B50D-2D4428217292}" dt="2020-01-08T17:38:29.171" v="129" actId="20577"/>
          <ac:spMkLst>
            <pc:docMk/>
            <pc:sldMk cId="2973764742" sldId="318"/>
            <ac:spMk id="2" creationId="{6ABC8436-9B5E-4524-8D38-FBEC0796993B}"/>
          </ac:spMkLst>
        </pc:spChg>
        <pc:spChg chg="del">
          <ac:chgData name="Doug Ledford" userId="c1908f2fdedf0da0" providerId="LiveId" clId="{E6272E50-DDD2-49E0-B50D-2D4428217292}" dt="2020-01-08T17:37:51.106" v="101"/>
          <ac:spMkLst>
            <pc:docMk/>
            <pc:sldMk cId="2973764742" sldId="318"/>
            <ac:spMk id="3" creationId="{1103A676-5C3E-4957-81D8-4EEF63814E31}"/>
          </ac:spMkLst>
        </pc:spChg>
        <pc:picChg chg="add del mod">
          <ac:chgData name="Doug Ledford" userId="c1908f2fdedf0da0" providerId="LiveId" clId="{E6272E50-DDD2-49E0-B50D-2D4428217292}" dt="2020-01-08T20:14:23.687" v="2383" actId="478"/>
          <ac:picMkLst>
            <pc:docMk/>
            <pc:sldMk cId="2973764742" sldId="318"/>
            <ac:picMk id="5" creationId="{BB0D95BB-9ED8-429E-A6EC-F58BF7AAC88F}"/>
          </ac:picMkLst>
        </pc:picChg>
        <pc:picChg chg="add mod">
          <ac:chgData name="Doug Ledford" userId="c1908f2fdedf0da0" providerId="LiveId" clId="{E6272E50-DDD2-49E0-B50D-2D4428217292}" dt="2020-01-08T20:15:12.792" v="2390" actId="1076"/>
          <ac:picMkLst>
            <pc:docMk/>
            <pc:sldMk cId="2973764742" sldId="318"/>
            <ac:picMk id="7" creationId="{1071940C-4306-40D2-B0AD-6AF3C9E2D501}"/>
          </ac:picMkLst>
        </pc:picChg>
      </pc:sldChg>
      <pc:sldChg chg="addSp delSp modSp add">
        <pc:chgData name="Doug Ledford" userId="c1908f2fdedf0da0" providerId="LiveId" clId="{E6272E50-DDD2-49E0-B50D-2D4428217292}" dt="2020-01-08T20:17:15.272" v="2394" actId="1076"/>
        <pc:sldMkLst>
          <pc:docMk/>
          <pc:sldMk cId="3132113348" sldId="319"/>
        </pc:sldMkLst>
        <pc:spChg chg="mod">
          <ac:chgData name="Doug Ledford" userId="c1908f2fdedf0da0" providerId="LiveId" clId="{E6272E50-DDD2-49E0-B50D-2D4428217292}" dt="2020-01-08T17:42:07.387" v="177" actId="20577"/>
          <ac:spMkLst>
            <pc:docMk/>
            <pc:sldMk cId="3132113348" sldId="319"/>
            <ac:spMk id="2" creationId="{6ABC8436-9B5E-4524-8D38-FBEC0796993B}"/>
          </ac:spMkLst>
        </pc:spChg>
        <pc:picChg chg="add del mod">
          <ac:chgData name="Doug Ledford" userId="c1908f2fdedf0da0" providerId="LiveId" clId="{E6272E50-DDD2-49E0-B50D-2D4428217292}" dt="2020-01-08T20:15:26.158" v="2391" actId="478"/>
          <ac:picMkLst>
            <pc:docMk/>
            <pc:sldMk cId="3132113348" sldId="319"/>
            <ac:picMk id="4" creationId="{B8A6F697-AA32-4EBF-85DC-A48DEAA56F06}"/>
          </ac:picMkLst>
        </pc:picChg>
        <pc:picChg chg="del">
          <ac:chgData name="Doug Ledford" userId="c1908f2fdedf0da0" providerId="LiveId" clId="{E6272E50-DDD2-49E0-B50D-2D4428217292}" dt="2020-01-08T17:38:57.877" v="151" actId="478"/>
          <ac:picMkLst>
            <pc:docMk/>
            <pc:sldMk cId="3132113348" sldId="319"/>
            <ac:picMk id="5" creationId="{BB0D95BB-9ED8-429E-A6EC-F58BF7AAC88F}"/>
          </ac:picMkLst>
        </pc:picChg>
        <pc:picChg chg="add mod">
          <ac:chgData name="Doug Ledford" userId="c1908f2fdedf0da0" providerId="LiveId" clId="{E6272E50-DDD2-49E0-B50D-2D4428217292}" dt="2020-01-08T20:17:15.272" v="2394" actId="1076"/>
          <ac:picMkLst>
            <pc:docMk/>
            <pc:sldMk cId="3132113348" sldId="319"/>
            <ac:picMk id="7" creationId="{953D42B3-25A6-49F3-92D1-82049A01924D}"/>
          </ac:picMkLst>
        </pc:picChg>
      </pc:sldChg>
      <pc:sldChg chg="addSp delSp modSp add">
        <pc:chgData name="Doug Ledford" userId="c1908f2fdedf0da0" providerId="LiveId" clId="{E6272E50-DDD2-49E0-B50D-2D4428217292}" dt="2020-01-08T20:20:45.333" v="2398" actId="1076"/>
        <pc:sldMkLst>
          <pc:docMk/>
          <pc:sldMk cId="2741642664" sldId="320"/>
        </pc:sldMkLst>
        <pc:spChg chg="mod">
          <ac:chgData name="Doug Ledford" userId="c1908f2fdedf0da0" providerId="LiveId" clId="{E6272E50-DDD2-49E0-B50D-2D4428217292}" dt="2020-01-08T17:55:46.891" v="193" actId="20577"/>
          <ac:spMkLst>
            <pc:docMk/>
            <pc:sldMk cId="2741642664" sldId="320"/>
            <ac:spMk id="2" creationId="{6ABC8436-9B5E-4524-8D38-FBEC0796993B}"/>
          </ac:spMkLst>
        </pc:spChg>
        <pc:picChg chg="del">
          <ac:chgData name="Doug Ledford" userId="c1908f2fdedf0da0" providerId="LiveId" clId="{E6272E50-DDD2-49E0-B50D-2D4428217292}" dt="2020-01-08T17:56:27.314" v="194" actId="478"/>
          <ac:picMkLst>
            <pc:docMk/>
            <pc:sldMk cId="2741642664" sldId="320"/>
            <ac:picMk id="4" creationId="{B8A6F697-AA32-4EBF-85DC-A48DEAA56F06}"/>
          </ac:picMkLst>
        </pc:picChg>
        <pc:picChg chg="add del mod">
          <ac:chgData name="Doug Ledford" userId="c1908f2fdedf0da0" providerId="LiveId" clId="{E6272E50-DDD2-49E0-B50D-2D4428217292}" dt="2020-01-08T20:19:42.438" v="2395" actId="478"/>
          <ac:picMkLst>
            <pc:docMk/>
            <pc:sldMk cId="2741642664" sldId="320"/>
            <ac:picMk id="5" creationId="{AE0A37FE-AE6D-41AB-AD15-1A89E0EF9427}"/>
          </ac:picMkLst>
        </pc:picChg>
        <pc:picChg chg="add mod">
          <ac:chgData name="Doug Ledford" userId="c1908f2fdedf0da0" providerId="LiveId" clId="{E6272E50-DDD2-49E0-B50D-2D4428217292}" dt="2020-01-08T20:20:45.333" v="2398" actId="1076"/>
          <ac:picMkLst>
            <pc:docMk/>
            <pc:sldMk cId="2741642664" sldId="320"/>
            <ac:picMk id="7" creationId="{3096645F-FA87-456A-B4F8-EA1090E6B99C}"/>
          </ac:picMkLst>
        </pc:picChg>
      </pc:sldChg>
      <pc:sldChg chg="addSp delSp modSp add">
        <pc:chgData name="Doug Ledford" userId="c1908f2fdedf0da0" providerId="LiveId" clId="{E6272E50-DDD2-49E0-B50D-2D4428217292}" dt="2020-01-08T20:23:20.565" v="2401" actId="1076"/>
        <pc:sldMkLst>
          <pc:docMk/>
          <pc:sldMk cId="3171202600" sldId="321"/>
        </pc:sldMkLst>
        <pc:spChg chg="mod">
          <ac:chgData name="Doug Ledford" userId="c1908f2fdedf0da0" providerId="LiveId" clId="{E6272E50-DDD2-49E0-B50D-2D4428217292}" dt="2020-01-08T17:58:49.513" v="218" actId="20577"/>
          <ac:spMkLst>
            <pc:docMk/>
            <pc:sldMk cId="3171202600" sldId="321"/>
            <ac:spMk id="2" creationId="{6ABC8436-9B5E-4524-8D38-FBEC0796993B}"/>
          </ac:spMkLst>
        </pc:spChg>
        <pc:picChg chg="add del mod">
          <ac:chgData name="Doug Ledford" userId="c1908f2fdedf0da0" providerId="LiveId" clId="{E6272E50-DDD2-49E0-B50D-2D4428217292}" dt="2020-01-08T20:22:20.110" v="2399" actId="478"/>
          <ac:picMkLst>
            <pc:docMk/>
            <pc:sldMk cId="3171202600" sldId="321"/>
            <ac:picMk id="4" creationId="{D3236715-5DFD-4F4F-A902-EDB778E67767}"/>
          </ac:picMkLst>
        </pc:picChg>
        <pc:picChg chg="del">
          <ac:chgData name="Doug Ledford" userId="c1908f2fdedf0da0" providerId="LiveId" clId="{E6272E50-DDD2-49E0-B50D-2D4428217292}" dt="2020-01-08T17:58:30.290" v="199" actId="478"/>
          <ac:picMkLst>
            <pc:docMk/>
            <pc:sldMk cId="3171202600" sldId="321"/>
            <ac:picMk id="5" creationId="{AE0A37FE-AE6D-41AB-AD15-1A89E0EF9427}"/>
          </ac:picMkLst>
        </pc:picChg>
        <pc:picChg chg="add mod">
          <ac:chgData name="Doug Ledford" userId="c1908f2fdedf0da0" providerId="LiveId" clId="{E6272E50-DDD2-49E0-B50D-2D4428217292}" dt="2020-01-08T20:23:20.565" v="2401" actId="1076"/>
          <ac:picMkLst>
            <pc:docMk/>
            <pc:sldMk cId="3171202600" sldId="321"/>
            <ac:picMk id="7" creationId="{12740D0D-33EF-4D69-AB88-1CE9ABA813D4}"/>
          </ac:picMkLst>
        </pc:picChg>
      </pc:sldChg>
      <pc:sldChg chg="addSp delSp modSp add">
        <pc:chgData name="Doug Ledford" userId="c1908f2fdedf0da0" providerId="LiveId" clId="{E6272E50-DDD2-49E0-B50D-2D4428217292}" dt="2020-01-08T20:24:39.864" v="2407" actId="1076"/>
        <pc:sldMkLst>
          <pc:docMk/>
          <pc:sldMk cId="691675852" sldId="322"/>
        </pc:sldMkLst>
        <pc:spChg chg="mod">
          <ac:chgData name="Doug Ledford" userId="c1908f2fdedf0da0" providerId="LiveId" clId="{E6272E50-DDD2-49E0-B50D-2D4428217292}" dt="2020-01-08T17:59:50.849" v="244" actId="20577"/>
          <ac:spMkLst>
            <pc:docMk/>
            <pc:sldMk cId="691675852" sldId="322"/>
            <ac:spMk id="2" creationId="{6ABC8436-9B5E-4524-8D38-FBEC0796993B}"/>
          </ac:spMkLst>
        </pc:spChg>
        <pc:picChg chg="del">
          <ac:chgData name="Doug Ledford" userId="c1908f2fdedf0da0" providerId="LiveId" clId="{E6272E50-DDD2-49E0-B50D-2D4428217292}" dt="2020-01-08T17:59:53.585" v="245" actId="478"/>
          <ac:picMkLst>
            <pc:docMk/>
            <pc:sldMk cId="691675852" sldId="322"/>
            <ac:picMk id="4" creationId="{D3236715-5DFD-4F4F-A902-EDB778E67767}"/>
          </ac:picMkLst>
        </pc:picChg>
        <pc:picChg chg="add del mod">
          <ac:chgData name="Doug Ledford" userId="c1908f2fdedf0da0" providerId="LiveId" clId="{E6272E50-DDD2-49E0-B50D-2D4428217292}" dt="2020-01-08T20:24:10.422" v="2402" actId="478"/>
          <ac:picMkLst>
            <pc:docMk/>
            <pc:sldMk cId="691675852" sldId="322"/>
            <ac:picMk id="5" creationId="{5BA2717B-962F-418E-AF09-303CC0D40209}"/>
          </ac:picMkLst>
        </pc:picChg>
        <pc:picChg chg="add mod">
          <ac:chgData name="Doug Ledford" userId="c1908f2fdedf0da0" providerId="LiveId" clId="{E6272E50-DDD2-49E0-B50D-2D4428217292}" dt="2020-01-08T20:24:39.864" v="2407" actId="1076"/>
          <ac:picMkLst>
            <pc:docMk/>
            <pc:sldMk cId="691675852" sldId="322"/>
            <ac:picMk id="7" creationId="{8BE640B2-1BA9-41EF-836E-552B788E01F1}"/>
          </ac:picMkLst>
        </pc:picChg>
      </pc:sldChg>
      <pc:sldChg chg="addSp delSp modSp add">
        <pc:chgData name="Doug Ledford" userId="c1908f2fdedf0da0" providerId="LiveId" clId="{E6272E50-DDD2-49E0-B50D-2D4428217292}" dt="2020-01-08T20:27:02.817" v="2411" actId="1076"/>
        <pc:sldMkLst>
          <pc:docMk/>
          <pc:sldMk cId="4130452027" sldId="323"/>
        </pc:sldMkLst>
        <pc:spChg chg="mod">
          <ac:chgData name="Doug Ledford" userId="c1908f2fdedf0da0" providerId="LiveId" clId="{E6272E50-DDD2-49E0-B50D-2D4428217292}" dt="2020-01-08T18:02:38.793" v="270" actId="20577"/>
          <ac:spMkLst>
            <pc:docMk/>
            <pc:sldMk cId="4130452027" sldId="323"/>
            <ac:spMk id="2" creationId="{6ABC8436-9B5E-4524-8D38-FBEC0796993B}"/>
          </ac:spMkLst>
        </pc:spChg>
        <pc:picChg chg="add del mod">
          <ac:chgData name="Doug Ledford" userId="c1908f2fdedf0da0" providerId="LiveId" clId="{E6272E50-DDD2-49E0-B50D-2D4428217292}" dt="2020-01-08T20:25:08.990" v="2408" actId="478"/>
          <ac:picMkLst>
            <pc:docMk/>
            <pc:sldMk cId="4130452027" sldId="323"/>
            <ac:picMk id="4" creationId="{AF0C713B-1D23-468F-94AE-35D99C461A79}"/>
          </ac:picMkLst>
        </pc:picChg>
        <pc:picChg chg="del">
          <ac:chgData name="Doug Ledford" userId="c1908f2fdedf0da0" providerId="LiveId" clId="{E6272E50-DDD2-49E0-B50D-2D4428217292}" dt="2020-01-08T18:03:18.273" v="271" actId="478"/>
          <ac:picMkLst>
            <pc:docMk/>
            <pc:sldMk cId="4130452027" sldId="323"/>
            <ac:picMk id="5" creationId="{5BA2717B-962F-418E-AF09-303CC0D40209}"/>
          </ac:picMkLst>
        </pc:picChg>
        <pc:picChg chg="add mod">
          <ac:chgData name="Doug Ledford" userId="c1908f2fdedf0da0" providerId="LiveId" clId="{E6272E50-DDD2-49E0-B50D-2D4428217292}" dt="2020-01-08T20:27:02.817" v="2411" actId="1076"/>
          <ac:picMkLst>
            <pc:docMk/>
            <pc:sldMk cId="4130452027" sldId="323"/>
            <ac:picMk id="7" creationId="{6F136D31-DBBE-45D9-9DFC-DFB9EFEF4D8A}"/>
          </ac:picMkLst>
        </pc:picChg>
      </pc:sldChg>
      <pc:sldChg chg="addSp delSp modSp add">
        <pc:chgData name="Doug Ledford" userId="c1908f2fdedf0da0" providerId="LiveId" clId="{E6272E50-DDD2-49E0-B50D-2D4428217292}" dt="2020-01-08T20:10:12.895" v="2370" actId="20577"/>
        <pc:sldMkLst>
          <pc:docMk/>
          <pc:sldMk cId="77408032" sldId="324"/>
        </pc:sldMkLst>
        <pc:spChg chg="mod">
          <ac:chgData name="Doug Ledford" userId="c1908f2fdedf0da0" providerId="LiveId" clId="{E6272E50-DDD2-49E0-B50D-2D4428217292}" dt="2020-01-08T19:20:25.741" v="1177" actId="20577"/>
          <ac:spMkLst>
            <pc:docMk/>
            <pc:sldMk cId="77408032" sldId="324"/>
            <ac:spMk id="2" creationId="{F3545CA5-EED3-46A0-A3DE-D7492DD6D438}"/>
          </ac:spMkLst>
        </pc:spChg>
        <pc:spChg chg="del">
          <ac:chgData name="Doug Ledford" userId="c1908f2fdedf0da0" providerId="LiveId" clId="{E6272E50-DDD2-49E0-B50D-2D4428217292}" dt="2020-01-08T19:28:41.386" v="1301" actId="478"/>
          <ac:spMkLst>
            <pc:docMk/>
            <pc:sldMk cId="77408032" sldId="324"/>
            <ac:spMk id="3" creationId="{6EAFD722-D7F4-437A-8E53-B203B35BC476}"/>
          </ac:spMkLst>
        </pc:spChg>
        <pc:spChg chg="mod">
          <ac:chgData name="Doug Ledford" userId="c1908f2fdedf0da0" providerId="LiveId" clId="{E6272E50-DDD2-49E0-B50D-2D4428217292}" dt="2020-01-08T20:10:12.895" v="2370" actId="20577"/>
          <ac:spMkLst>
            <pc:docMk/>
            <pc:sldMk cId="77408032" sldId="324"/>
            <ac:spMk id="5" creationId="{3A060378-E068-4624-AEA1-EFF67593CB31}"/>
          </ac:spMkLst>
        </pc:spChg>
        <pc:spChg chg="add mod">
          <ac:chgData name="Doug Ledford" userId="c1908f2fdedf0da0" providerId="LiveId" clId="{E6272E50-DDD2-49E0-B50D-2D4428217292}" dt="2020-01-08T20:00:19.650" v="2169" actId="1076"/>
          <ac:spMkLst>
            <pc:docMk/>
            <pc:sldMk cId="77408032" sldId="324"/>
            <ac:spMk id="6" creationId="{2F9E6564-50CB-43F2-A259-4FA278DF9A0C}"/>
          </ac:spMkLst>
        </pc:spChg>
        <pc:spChg chg="add mod">
          <ac:chgData name="Doug Ledford" userId="c1908f2fdedf0da0" providerId="LiveId" clId="{E6272E50-DDD2-49E0-B50D-2D4428217292}" dt="2020-01-08T20:00:19.650" v="2169" actId="1076"/>
          <ac:spMkLst>
            <pc:docMk/>
            <pc:sldMk cId="77408032" sldId="324"/>
            <ac:spMk id="7" creationId="{01A52EC9-37FF-4E5D-9A6D-FD23349D06D4}"/>
          </ac:spMkLst>
        </pc:spChg>
        <pc:spChg chg="add mod">
          <ac:chgData name="Doug Ledford" userId="c1908f2fdedf0da0" providerId="LiveId" clId="{E6272E50-DDD2-49E0-B50D-2D4428217292}" dt="2020-01-08T20:00:19.650" v="2169" actId="1076"/>
          <ac:spMkLst>
            <pc:docMk/>
            <pc:sldMk cId="77408032" sldId="324"/>
            <ac:spMk id="11" creationId="{3580E0E8-3A29-43F7-9503-6D5C308E79B9}"/>
          </ac:spMkLst>
        </pc:spChg>
        <pc:spChg chg="add mod">
          <ac:chgData name="Doug Ledford" userId="c1908f2fdedf0da0" providerId="LiveId" clId="{E6272E50-DDD2-49E0-B50D-2D4428217292}" dt="2020-01-08T19:26:20.403" v="1294" actId="1076"/>
          <ac:spMkLst>
            <pc:docMk/>
            <pc:sldMk cId="77408032" sldId="324"/>
            <ac:spMk id="15" creationId="{5C692015-DAC2-4023-82FD-4A1D3B7348BC}"/>
          </ac:spMkLst>
        </pc:spChg>
        <pc:spChg chg="add mod">
          <ac:chgData name="Doug Ledford" userId="c1908f2fdedf0da0" providerId="LiveId" clId="{E6272E50-DDD2-49E0-B50D-2D4428217292}" dt="2020-01-08T19:26:20.403" v="1294" actId="1076"/>
          <ac:spMkLst>
            <pc:docMk/>
            <pc:sldMk cId="77408032" sldId="324"/>
            <ac:spMk id="16" creationId="{7B2D1C22-434D-483C-BF03-89B76B6BC2BE}"/>
          </ac:spMkLst>
        </pc:spChg>
        <pc:spChg chg="add mod">
          <ac:chgData name="Doug Ledford" userId="c1908f2fdedf0da0" providerId="LiveId" clId="{E6272E50-DDD2-49E0-B50D-2D4428217292}" dt="2020-01-08T19:26:20.403" v="1294" actId="1076"/>
          <ac:spMkLst>
            <pc:docMk/>
            <pc:sldMk cId="77408032" sldId="324"/>
            <ac:spMk id="17" creationId="{8267CCA3-5F01-484D-9983-1A588A54207A}"/>
          </ac:spMkLst>
        </pc:spChg>
        <pc:spChg chg="add mod">
          <ac:chgData name="Doug Ledford" userId="c1908f2fdedf0da0" providerId="LiveId" clId="{E6272E50-DDD2-49E0-B50D-2D4428217292}" dt="2020-01-08T19:26:20.403" v="1294" actId="1076"/>
          <ac:spMkLst>
            <pc:docMk/>
            <pc:sldMk cId="77408032" sldId="324"/>
            <ac:spMk id="18" creationId="{6F90024B-85D0-46A3-B3CE-54C2BE67503A}"/>
          </ac:spMkLst>
        </pc:spChg>
        <pc:spChg chg="add mod">
          <ac:chgData name="Doug Ledford" userId="c1908f2fdedf0da0" providerId="LiveId" clId="{E6272E50-DDD2-49E0-B50D-2D4428217292}" dt="2020-01-08T19:26:20.403" v="1294" actId="1076"/>
          <ac:spMkLst>
            <pc:docMk/>
            <pc:sldMk cId="77408032" sldId="324"/>
            <ac:spMk id="19" creationId="{2AE1E133-78CA-45C2-B7A6-D574DEBA15D6}"/>
          </ac:spMkLst>
        </pc:spChg>
        <pc:spChg chg="add mod">
          <ac:chgData name="Doug Ledford" userId="c1908f2fdedf0da0" providerId="LiveId" clId="{E6272E50-DDD2-49E0-B50D-2D4428217292}" dt="2020-01-08T19:26:20.403" v="1294" actId="1076"/>
          <ac:spMkLst>
            <pc:docMk/>
            <pc:sldMk cId="77408032" sldId="324"/>
            <ac:spMk id="20" creationId="{9D115378-8D64-4A28-9883-60146E1AC643}"/>
          </ac:spMkLst>
        </pc:spChg>
        <pc:spChg chg="add mod">
          <ac:chgData name="Doug Ledford" userId="c1908f2fdedf0da0" providerId="LiveId" clId="{E6272E50-DDD2-49E0-B50D-2D4428217292}" dt="2020-01-08T20:01:32.100" v="2177" actId="1076"/>
          <ac:spMkLst>
            <pc:docMk/>
            <pc:sldMk cId="77408032" sldId="324"/>
            <ac:spMk id="36" creationId="{91934F15-7636-4017-B868-4DBE271CF335}"/>
          </ac:spMkLst>
        </pc:spChg>
        <pc:spChg chg="add mod">
          <ac:chgData name="Doug Ledford" userId="c1908f2fdedf0da0" providerId="LiveId" clId="{E6272E50-DDD2-49E0-B50D-2D4428217292}" dt="2020-01-08T20:04:48.418" v="2218" actId="1076"/>
          <ac:spMkLst>
            <pc:docMk/>
            <pc:sldMk cId="77408032" sldId="324"/>
            <ac:spMk id="49" creationId="{1729155B-4678-462B-9217-94852960820B}"/>
          </ac:spMkLst>
        </pc:spChg>
        <pc:spChg chg="add mod">
          <ac:chgData name="Doug Ledford" userId="c1908f2fdedf0da0" providerId="LiveId" clId="{E6272E50-DDD2-49E0-B50D-2D4428217292}" dt="2020-01-08T20:06:26.159" v="2228" actId="20577"/>
          <ac:spMkLst>
            <pc:docMk/>
            <pc:sldMk cId="77408032" sldId="324"/>
            <ac:spMk id="58" creationId="{621D23AF-848D-4ED1-A47E-7F6A2B245BCC}"/>
          </ac:spMkLst>
        </pc:spChg>
        <pc:spChg chg="add mod">
          <ac:chgData name="Doug Ledford" userId="c1908f2fdedf0da0" providerId="LiveId" clId="{E6272E50-DDD2-49E0-B50D-2D4428217292}" dt="2020-01-08T20:07:31.895" v="2244" actId="20577"/>
          <ac:spMkLst>
            <pc:docMk/>
            <pc:sldMk cId="77408032" sldId="324"/>
            <ac:spMk id="68" creationId="{BAE7E5F6-EBE6-4E29-8543-0A71D7FCE38F}"/>
          </ac:spMkLst>
        </pc:spChg>
        <pc:spChg chg="add mod">
          <ac:chgData name="Doug Ledford" userId="c1908f2fdedf0da0" providerId="LiveId" clId="{E6272E50-DDD2-49E0-B50D-2D4428217292}" dt="2020-01-08T20:08:18.319" v="2252" actId="20577"/>
          <ac:spMkLst>
            <pc:docMk/>
            <pc:sldMk cId="77408032" sldId="324"/>
            <ac:spMk id="75" creationId="{D91E9AC4-C1F2-4571-9184-87C092DD5AAF}"/>
          </ac:spMkLst>
        </pc:spChg>
        <pc:cxnChg chg="add mod">
          <ac:chgData name="Doug Ledford" userId="c1908f2fdedf0da0" providerId="LiveId" clId="{E6272E50-DDD2-49E0-B50D-2D4428217292}" dt="2020-01-08T20:00:19.650" v="2169" actId="1076"/>
          <ac:cxnSpMkLst>
            <pc:docMk/>
            <pc:sldMk cId="77408032" sldId="324"/>
            <ac:cxnSpMk id="9" creationId="{7D54D970-3FEC-41B2-B509-46CA3668CD19}"/>
          </ac:cxnSpMkLst>
        </pc:cxnChg>
        <pc:cxnChg chg="add mod">
          <ac:chgData name="Doug Ledford" userId="c1908f2fdedf0da0" providerId="LiveId" clId="{E6272E50-DDD2-49E0-B50D-2D4428217292}" dt="2020-01-08T20:00:19.650" v="2169" actId="1076"/>
          <ac:cxnSpMkLst>
            <pc:docMk/>
            <pc:sldMk cId="77408032" sldId="324"/>
            <ac:cxnSpMk id="13" creationId="{DCA1C27E-9BF7-44FB-AD7A-BB23F718BF5E}"/>
          </ac:cxnSpMkLst>
        </pc:cxnChg>
        <pc:cxnChg chg="add mod">
          <ac:chgData name="Doug Ledford" userId="c1908f2fdedf0da0" providerId="LiveId" clId="{E6272E50-DDD2-49E0-B50D-2D4428217292}" dt="2020-01-08T20:00:55.327" v="2175" actId="14100"/>
          <ac:cxnSpMkLst>
            <pc:docMk/>
            <pc:sldMk cId="77408032" sldId="324"/>
            <ac:cxnSpMk id="21" creationId="{2EAE616B-792F-4A87-960D-881D1B924761}"/>
          </ac:cxnSpMkLst>
        </pc:cxnChg>
        <pc:cxnChg chg="add mod">
          <ac:chgData name="Doug Ledford" userId="c1908f2fdedf0da0" providerId="LiveId" clId="{E6272E50-DDD2-49E0-B50D-2D4428217292}" dt="2020-01-08T20:00:48.094" v="2174" actId="14100"/>
          <ac:cxnSpMkLst>
            <pc:docMk/>
            <pc:sldMk cId="77408032" sldId="324"/>
            <ac:cxnSpMk id="22" creationId="{801110C3-BED5-4040-9707-B5B90644D688}"/>
          </ac:cxnSpMkLst>
        </pc:cxnChg>
        <pc:cxnChg chg="add mod">
          <ac:chgData name="Doug Ledford" userId="c1908f2fdedf0da0" providerId="LiveId" clId="{E6272E50-DDD2-49E0-B50D-2D4428217292}" dt="2020-01-08T20:00:42.040" v="2173" actId="14100"/>
          <ac:cxnSpMkLst>
            <pc:docMk/>
            <pc:sldMk cId="77408032" sldId="324"/>
            <ac:cxnSpMk id="23" creationId="{03782381-FDB7-41B4-AF3B-925818BCF751}"/>
          </ac:cxnSpMkLst>
        </pc:cxnChg>
        <pc:cxnChg chg="add mod">
          <ac:chgData name="Doug Ledford" userId="c1908f2fdedf0da0" providerId="LiveId" clId="{E6272E50-DDD2-49E0-B50D-2D4428217292}" dt="2020-01-08T20:00:35.968" v="2172" actId="14100"/>
          <ac:cxnSpMkLst>
            <pc:docMk/>
            <pc:sldMk cId="77408032" sldId="324"/>
            <ac:cxnSpMk id="24" creationId="{60A23E89-AC86-4C57-8AFC-B81129133CEC}"/>
          </ac:cxnSpMkLst>
        </pc:cxnChg>
        <pc:cxnChg chg="add mod">
          <ac:chgData name="Doug Ledford" userId="c1908f2fdedf0da0" providerId="LiveId" clId="{E6272E50-DDD2-49E0-B50D-2D4428217292}" dt="2020-01-08T20:00:31.976" v="2171" actId="14100"/>
          <ac:cxnSpMkLst>
            <pc:docMk/>
            <pc:sldMk cId="77408032" sldId="324"/>
            <ac:cxnSpMk id="25" creationId="{93DA8A88-AD5D-4266-9832-2C99E7C91A2B}"/>
          </ac:cxnSpMkLst>
        </pc:cxnChg>
        <pc:cxnChg chg="add mod">
          <ac:chgData name="Doug Ledford" userId="c1908f2fdedf0da0" providerId="LiveId" clId="{E6272E50-DDD2-49E0-B50D-2D4428217292}" dt="2020-01-08T20:00:25.848" v="2170" actId="14100"/>
          <ac:cxnSpMkLst>
            <pc:docMk/>
            <pc:sldMk cId="77408032" sldId="324"/>
            <ac:cxnSpMk id="26" creationId="{4E25BBF0-7B88-4B43-A2AB-7348AA3D7A3B}"/>
          </ac:cxnSpMkLst>
        </pc:cxnChg>
        <pc:cxnChg chg="add del mod">
          <ac:chgData name="Doug Ledford" userId="c1908f2fdedf0da0" providerId="LiveId" clId="{E6272E50-DDD2-49E0-B50D-2D4428217292}" dt="2020-01-08T20:01:58.280" v="2178" actId="478"/>
          <ac:cxnSpMkLst>
            <pc:docMk/>
            <pc:sldMk cId="77408032" sldId="324"/>
            <ac:cxnSpMk id="27" creationId="{B4B7819A-E60C-48BA-824E-63FB1E10D967}"/>
          </ac:cxnSpMkLst>
        </pc:cxnChg>
        <pc:cxnChg chg="add del mod">
          <ac:chgData name="Doug Ledford" userId="c1908f2fdedf0da0" providerId="LiveId" clId="{E6272E50-DDD2-49E0-B50D-2D4428217292}" dt="2020-01-08T20:01:59.720" v="2179" actId="478"/>
          <ac:cxnSpMkLst>
            <pc:docMk/>
            <pc:sldMk cId="77408032" sldId="324"/>
            <ac:cxnSpMk id="28" creationId="{D0EE1433-CD45-45D7-9560-19B0F639B950}"/>
          </ac:cxnSpMkLst>
        </pc:cxnChg>
        <pc:cxnChg chg="add del mod">
          <ac:chgData name="Doug Ledford" userId="c1908f2fdedf0da0" providerId="LiveId" clId="{E6272E50-DDD2-49E0-B50D-2D4428217292}" dt="2020-01-08T20:02:00.743" v="2180" actId="478"/>
          <ac:cxnSpMkLst>
            <pc:docMk/>
            <pc:sldMk cId="77408032" sldId="324"/>
            <ac:cxnSpMk id="29" creationId="{85FE14AF-7373-45EF-A778-062EEA71E9E4}"/>
          </ac:cxnSpMkLst>
        </pc:cxnChg>
        <pc:cxnChg chg="add del mod">
          <ac:chgData name="Doug Ledford" userId="c1908f2fdedf0da0" providerId="LiveId" clId="{E6272E50-DDD2-49E0-B50D-2D4428217292}" dt="2020-01-08T20:02:49.504" v="2182" actId="478"/>
          <ac:cxnSpMkLst>
            <pc:docMk/>
            <pc:sldMk cId="77408032" sldId="324"/>
            <ac:cxnSpMk id="38" creationId="{EC117AF9-3E83-4DC0-A56A-118241CD41FC}"/>
          </ac:cxnSpMkLst>
        </pc:cxnChg>
        <pc:cxnChg chg="add mod">
          <ac:chgData name="Doug Ledford" userId="c1908f2fdedf0da0" providerId="LiveId" clId="{E6272E50-DDD2-49E0-B50D-2D4428217292}" dt="2020-01-08T20:03:36.934" v="2188" actId="14100"/>
          <ac:cxnSpMkLst>
            <pc:docMk/>
            <pc:sldMk cId="77408032" sldId="324"/>
            <ac:cxnSpMk id="40" creationId="{8A7CC535-9E42-4CAD-90C0-7CB37B32D881}"/>
          </ac:cxnSpMkLst>
        </pc:cxnChg>
        <pc:cxnChg chg="add mod">
          <ac:chgData name="Doug Ledford" userId="c1908f2fdedf0da0" providerId="LiveId" clId="{E6272E50-DDD2-49E0-B50D-2D4428217292}" dt="2020-01-08T20:03:13.582" v="2184" actId="11529"/>
          <ac:cxnSpMkLst>
            <pc:docMk/>
            <pc:sldMk cId="77408032" sldId="324"/>
            <ac:cxnSpMk id="42" creationId="{1371B65B-255C-4F7C-BD8B-04120D8A17A2}"/>
          </ac:cxnSpMkLst>
        </pc:cxnChg>
        <pc:cxnChg chg="add mod">
          <ac:chgData name="Doug Ledford" userId="c1908f2fdedf0da0" providerId="LiveId" clId="{E6272E50-DDD2-49E0-B50D-2D4428217292}" dt="2020-01-08T20:03:30.719" v="2187" actId="14100"/>
          <ac:cxnSpMkLst>
            <pc:docMk/>
            <pc:sldMk cId="77408032" sldId="324"/>
            <ac:cxnSpMk id="44" creationId="{DFF7D0CD-CC9C-4EC5-A96D-042717190487}"/>
          </ac:cxnSpMkLst>
        </pc:cxnChg>
        <pc:cxnChg chg="add mod">
          <ac:chgData name="Doug Ledford" userId="c1908f2fdedf0da0" providerId="LiveId" clId="{E6272E50-DDD2-49E0-B50D-2D4428217292}" dt="2020-01-08T20:03:46.517" v="2189" actId="11529"/>
          <ac:cxnSpMkLst>
            <pc:docMk/>
            <pc:sldMk cId="77408032" sldId="324"/>
            <ac:cxnSpMk id="48" creationId="{C0848D71-3FE1-4981-8C10-61E9BA2EC0EA}"/>
          </ac:cxnSpMkLst>
        </pc:cxnChg>
        <pc:cxnChg chg="add mod">
          <ac:chgData name="Doug Ledford" userId="c1908f2fdedf0da0" providerId="LiveId" clId="{E6272E50-DDD2-49E0-B50D-2D4428217292}" dt="2020-01-08T20:05:27.159" v="2219" actId="11529"/>
          <ac:cxnSpMkLst>
            <pc:docMk/>
            <pc:sldMk cId="77408032" sldId="324"/>
            <ac:cxnSpMk id="51" creationId="{426C52A1-8CC0-498B-A02C-E4145922F99A}"/>
          </ac:cxnSpMkLst>
        </pc:cxnChg>
        <pc:cxnChg chg="add mod">
          <ac:chgData name="Doug Ledford" userId="c1908f2fdedf0da0" providerId="LiveId" clId="{E6272E50-DDD2-49E0-B50D-2D4428217292}" dt="2020-01-08T20:05:36.480" v="2220" actId="11529"/>
          <ac:cxnSpMkLst>
            <pc:docMk/>
            <pc:sldMk cId="77408032" sldId="324"/>
            <ac:cxnSpMk id="53" creationId="{C9A49B11-731F-490B-A859-846C41713F27}"/>
          </ac:cxnSpMkLst>
        </pc:cxnChg>
        <pc:cxnChg chg="add mod">
          <ac:chgData name="Doug Ledford" userId="c1908f2fdedf0da0" providerId="LiveId" clId="{E6272E50-DDD2-49E0-B50D-2D4428217292}" dt="2020-01-08T20:05:48.286" v="2221" actId="11529"/>
          <ac:cxnSpMkLst>
            <pc:docMk/>
            <pc:sldMk cId="77408032" sldId="324"/>
            <ac:cxnSpMk id="55" creationId="{5B963BFE-3803-4379-80E9-F8126080B796}"/>
          </ac:cxnSpMkLst>
        </pc:cxnChg>
        <pc:cxnChg chg="add mod">
          <ac:chgData name="Doug Ledford" userId="c1908f2fdedf0da0" providerId="LiveId" clId="{E6272E50-DDD2-49E0-B50D-2D4428217292}" dt="2020-01-08T20:05:57.766" v="2222" actId="11529"/>
          <ac:cxnSpMkLst>
            <pc:docMk/>
            <pc:sldMk cId="77408032" sldId="324"/>
            <ac:cxnSpMk id="57" creationId="{44A0D426-619F-4501-B344-013127634B6B}"/>
          </ac:cxnSpMkLst>
        </pc:cxnChg>
        <pc:cxnChg chg="add mod">
          <ac:chgData name="Doug Ledford" userId="c1908f2fdedf0da0" providerId="LiveId" clId="{E6272E50-DDD2-49E0-B50D-2D4428217292}" dt="2020-01-08T20:06:45.667" v="2229" actId="11529"/>
          <ac:cxnSpMkLst>
            <pc:docMk/>
            <pc:sldMk cId="77408032" sldId="324"/>
            <ac:cxnSpMk id="60" creationId="{D0D0CACB-ABEA-45C3-A598-6CDA764B1206}"/>
          </ac:cxnSpMkLst>
        </pc:cxnChg>
        <pc:cxnChg chg="add mod">
          <ac:chgData name="Doug Ledford" userId="c1908f2fdedf0da0" providerId="LiveId" clId="{E6272E50-DDD2-49E0-B50D-2D4428217292}" dt="2020-01-08T20:06:55.098" v="2230" actId="11529"/>
          <ac:cxnSpMkLst>
            <pc:docMk/>
            <pc:sldMk cId="77408032" sldId="324"/>
            <ac:cxnSpMk id="62" creationId="{62A4B49B-CBE7-4B75-AEFB-0838392CB832}"/>
          </ac:cxnSpMkLst>
        </pc:cxnChg>
        <pc:cxnChg chg="add mod">
          <ac:chgData name="Doug Ledford" userId="c1908f2fdedf0da0" providerId="LiveId" clId="{E6272E50-DDD2-49E0-B50D-2D4428217292}" dt="2020-01-08T20:07:01.307" v="2231" actId="11529"/>
          <ac:cxnSpMkLst>
            <pc:docMk/>
            <pc:sldMk cId="77408032" sldId="324"/>
            <ac:cxnSpMk id="64" creationId="{63633A6E-D2FD-40DD-BB69-D883C66DCA67}"/>
          </ac:cxnSpMkLst>
        </pc:cxnChg>
        <pc:cxnChg chg="add mod">
          <ac:chgData name="Doug Ledford" userId="c1908f2fdedf0da0" providerId="LiveId" clId="{E6272E50-DDD2-49E0-B50D-2D4428217292}" dt="2020-01-08T20:07:12.354" v="2233" actId="14100"/>
          <ac:cxnSpMkLst>
            <pc:docMk/>
            <pc:sldMk cId="77408032" sldId="324"/>
            <ac:cxnSpMk id="66" creationId="{63F222F6-69C7-43F6-9FCA-111C3E198C4B}"/>
          </ac:cxnSpMkLst>
        </pc:cxnChg>
        <pc:cxnChg chg="add mod">
          <ac:chgData name="Doug Ledford" userId="c1908f2fdedf0da0" providerId="LiveId" clId="{E6272E50-DDD2-49E0-B50D-2D4428217292}" dt="2020-01-08T20:07:43.080" v="2245" actId="11529"/>
          <ac:cxnSpMkLst>
            <pc:docMk/>
            <pc:sldMk cId="77408032" sldId="324"/>
            <ac:cxnSpMk id="70" creationId="{8F132F50-3124-402B-85F2-304E0FD99E83}"/>
          </ac:cxnSpMkLst>
        </pc:cxnChg>
        <pc:cxnChg chg="add mod">
          <ac:chgData name="Doug Ledford" userId="c1908f2fdedf0da0" providerId="LiveId" clId="{E6272E50-DDD2-49E0-B50D-2D4428217292}" dt="2020-01-08T20:07:55.465" v="2246" actId="11529"/>
          <ac:cxnSpMkLst>
            <pc:docMk/>
            <pc:sldMk cId="77408032" sldId="324"/>
            <ac:cxnSpMk id="72" creationId="{BF68C2E3-4DBE-4E14-AFEA-F2512CCBE8C0}"/>
          </ac:cxnSpMkLst>
        </pc:cxnChg>
        <pc:cxnChg chg="add mod">
          <ac:chgData name="Doug Ledford" userId="c1908f2fdedf0da0" providerId="LiveId" clId="{E6272E50-DDD2-49E0-B50D-2D4428217292}" dt="2020-01-08T20:08:03.231" v="2247" actId="11529"/>
          <ac:cxnSpMkLst>
            <pc:docMk/>
            <pc:sldMk cId="77408032" sldId="324"/>
            <ac:cxnSpMk id="74" creationId="{27B8E00F-5126-4512-82E6-20A645A51546}"/>
          </ac:cxnSpMkLst>
        </pc:cxnChg>
      </pc:sldChg>
      <pc:sldChg chg="delSp modSp add del">
        <pc:chgData name="Doug Ledford" userId="c1908f2fdedf0da0" providerId="LiveId" clId="{E6272E50-DDD2-49E0-B50D-2D4428217292}" dt="2020-01-08T19:47:36.008" v="1811" actId="2696"/>
        <pc:sldMkLst>
          <pc:docMk/>
          <pc:sldMk cId="2751126315" sldId="325"/>
        </pc:sldMkLst>
        <pc:spChg chg="mod">
          <ac:chgData name="Doug Ledford" userId="c1908f2fdedf0da0" providerId="LiveId" clId="{E6272E50-DDD2-49E0-B50D-2D4428217292}" dt="2020-01-08T19:29:23.500" v="1304" actId="20577"/>
          <ac:spMkLst>
            <pc:docMk/>
            <pc:sldMk cId="2751126315" sldId="325"/>
            <ac:spMk id="2" creationId="{CBAC7699-FB1F-4E11-A324-1D2B48A1009E}"/>
          </ac:spMkLst>
        </pc:spChg>
        <pc:spChg chg="mod">
          <ac:chgData name="Doug Ledford" userId="c1908f2fdedf0da0" providerId="LiveId" clId="{E6272E50-DDD2-49E0-B50D-2D4428217292}" dt="2020-01-08T19:41:29.770" v="1344" actId="12"/>
          <ac:spMkLst>
            <pc:docMk/>
            <pc:sldMk cId="2751126315" sldId="325"/>
            <ac:spMk id="3" creationId="{FDC14750-D31D-4685-8272-1E5F01EEAA1A}"/>
          </ac:spMkLst>
        </pc:spChg>
        <pc:spChg chg="del">
          <ac:chgData name="Doug Ledford" userId="c1908f2fdedf0da0" providerId="LiveId" clId="{E6272E50-DDD2-49E0-B50D-2D4428217292}" dt="2020-01-08T19:30:24.355" v="1307" actId="478"/>
          <ac:spMkLst>
            <pc:docMk/>
            <pc:sldMk cId="2751126315" sldId="325"/>
            <ac:spMk id="5" creationId="{6E10B156-7A19-4FAC-B826-9F80B18A9606}"/>
          </ac:spMkLst>
        </pc:spChg>
      </pc:sldChg>
      <pc:sldChg chg="modSp add">
        <pc:chgData name="Doug Ledford" userId="c1908f2fdedf0da0" providerId="LiveId" clId="{E6272E50-DDD2-49E0-B50D-2D4428217292}" dt="2020-01-08T19:46:54.297" v="1810" actId="20577"/>
        <pc:sldMkLst>
          <pc:docMk/>
          <pc:sldMk cId="4163751850" sldId="326"/>
        </pc:sldMkLst>
        <pc:spChg chg="mod">
          <ac:chgData name="Doug Ledford" userId="c1908f2fdedf0da0" providerId="LiveId" clId="{E6272E50-DDD2-49E0-B50D-2D4428217292}" dt="2020-01-08T19:42:21.153" v="1361" actId="20577"/>
          <ac:spMkLst>
            <pc:docMk/>
            <pc:sldMk cId="4163751850" sldId="326"/>
            <ac:spMk id="2" creationId="{F014C8E2-AA67-455E-924C-D90E4727DD2D}"/>
          </ac:spMkLst>
        </pc:spChg>
        <pc:spChg chg="mod">
          <ac:chgData name="Doug Ledford" userId="c1908f2fdedf0da0" providerId="LiveId" clId="{E6272E50-DDD2-49E0-B50D-2D4428217292}" dt="2020-01-08T19:46:54.297" v="1810" actId="20577"/>
          <ac:spMkLst>
            <pc:docMk/>
            <pc:sldMk cId="4163751850" sldId="326"/>
            <ac:spMk id="3" creationId="{AE942C7E-8D91-49C6-A2BE-8BF625F1A141}"/>
          </ac:spMkLst>
        </pc:spChg>
      </pc:sldChg>
      <pc:sldChg chg="modSp add">
        <pc:chgData name="Doug Ledford" userId="c1908f2fdedf0da0" providerId="LiveId" clId="{E6272E50-DDD2-49E0-B50D-2D4428217292}" dt="2020-01-08T19:51:42.033" v="1867" actId="113"/>
        <pc:sldMkLst>
          <pc:docMk/>
          <pc:sldMk cId="2809621385" sldId="327"/>
        </pc:sldMkLst>
        <pc:spChg chg="mod">
          <ac:chgData name="Doug Ledford" userId="c1908f2fdedf0da0" providerId="LiveId" clId="{E6272E50-DDD2-49E0-B50D-2D4428217292}" dt="2020-01-08T19:48:39.555" v="1818" actId="20577"/>
          <ac:spMkLst>
            <pc:docMk/>
            <pc:sldMk cId="2809621385" sldId="327"/>
            <ac:spMk id="2" creationId="{474AACB3-687A-4363-B92E-BC4F7BBE3A3A}"/>
          </ac:spMkLst>
        </pc:spChg>
        <pc:spChg chg="mod">
          <ac:chgData name="Doug Ledford" userId="c1908f2fdedf0da0" providerId="LiveId" clId="{E6272E50-DDD2-49E0-B50D-2D4428217292}" dt="2020-01-08T19:51:42.033" v="1867" actId="113"/>
          <ac:spMkLst>
            <pc:docMk/>
            <pc:sldMk cId="2809621385" sldId="327"/>
            <ac:spMk id="3" creationId="{915F6E24-EA68-47E2-A8FB-7C3AFA415D7C}"/>
          </ac:spMkLst>
        </pc:spChg>
      </pc:sldChg>
      <pc:sldChg chg="modSp add">
        <pc:chgData name="Doug Ledford" userId="c1908f2fdedf0da0" providerId="LiveId" clId="{E6272E50-DDD2-49E0-B50D-2D4428217292}" dt="2020-01-08T19:58:53.339" v="2167" actId="20577"/>
        <pc:sldMkLst>
          <pc:docMk/>
          <pc:sldMk cId="2881267531" sldId="328"/>
        </pc:sldMkLst>
        <pc:spChg chg="mod">
          <ac:chgData name="Doug Ledford" userId="c1908f2fdedf0da0" providerId="LiveId" clId="{E6272E50-DDD2-49E0-B50D-2D4428217292}" dt="2020-01-08T19:52:22.178" v="1870"/>
          <ac:spMkLst>
            <pc:docMk/>
            <pc:sldMk cId="2881267531" sldId="328"/>
            <ac:spMk id="2" creationId="{F7DCC83D-726D-4109-825E-8D38FE0D9F4D}"/>
          </ac:spMkLst>
        </pc:spChg>
        <pc:spChg chg="mod">
          <ac:chgData name="Doug Ledford" userId="c1908f2fdedf0da0" providerId="LiveId" clId="{E6272E50-DDD2-49E0-B50D-2D4428217292}" dt="2020-01-08T19:58:53.339" v="2167" actId="20577"/>
          <ac:spMkLst>
            <pc:docMk/>
            <pc:sldMk cId="2881267531" sldId="328"/>
            <ac:spMk id="3" creationId="{A95B016D-1D89-41CB-BD47-66645E5E6A59}"/>
          </ac:spMkLst>
        </pc:spChg>
      </pc:sldChg>
      <pc:sldMasterChg chg="delSp modSldLayout">
        <pc:chgData name="Doug Ledford" userId="c1908f2fdedf0da0" providerId="LiveId" clId="{E6272E50-DDD2-49E0-B50D-2D4428217292}" dt="2020-01-08T19:34:23.266" v="1319" actId="478"/>
        <pc:sldMasterMkLst>
          <pc:docMk/>
          <pc:sldMasterMk cId="2848353859" sldId="2147483674"/>
        </pc:sldMasterMkLst>
        <pc:spChg chg="del">
          <ac:chgData name="Doug Ledford" userId="c1908f2fdedf0da0" providerId="LiveId" clId="{E6272E50-DDD2-49E0-B50D-2D4428217292}" dt="2020-01-08T19:34:23.266" v="1319" actId="478"/>
          <ac:spMkLst>
            <pc:docMk/>
            <pc:sldMasterMk cId="2848353859" sldId="2147483674"/>
            <ac:spMk id="7" creationId="{00000000-0000-0000-0000-000000000000}"/>
          </ac:spMkLst>
        </pc:spChg>
        <pc:sldLayoutChg chg="delSp">
          <pc:chgData name="Doug Ledford" userId="c1908f2fdedf0da0" providerId="LiveId" clId="{E6272E50-DDD2-49E0-B50D-2D4428217292}" dt="2020-01-08T19:34:08.298" v="1318" actId="478"/>
          <pc:sldLayoutMkLst>
            <pc:docMk/>
            <pc:sldMasterMk cId="2848353859" sldId="2147483674"/>
            <pc:sldLayoutMk cId="1586163333" sldId="2147483676"/>
          </pc:sldLayoutMkLst>
          <pc:spChg chg="del">
            <ac:chgData name="Doug Ledford" userId="c1908f2fdedf0da0" providerId="LiveId" clId="{E6272E50-DDD2-49E0-B50D-2D4428217292}" dt="2020-01-08T19:34:08.298" v="1318" actId="478"/>
            <ac:spMkLst>
              <pc:docMk/>
              <pc:sldMasterMk cId="2848353859" sldId="2147483674"/>
              <pc:sldLayoutMk cId="1586163333" sldId="2147483676"/>
              <ac:spMk id="12" creationId="{00000000-0000-0000-0000-000000000000}"/>
            </ac:spMkLst>
          </pc:spChg>
        </pc:sldLayoutChg>
        <pc:sldLayoutChg chg="delSp">
          <pc:chgData name="Doug Ledford" userId="c1908f2fdedf0da0" providerId="LiveId" clId="{E6272E50-DDD2-49E0-B50D-2D4428217292}" dt="2020-01-08T19:33:58.650" v="1317" actId="478"/>
          <pc:sldLayoutMkLst>
            <pc:docMk/>
            <pc:sldMasterMk cId="2848353859" sldId="2147483674"/>
            <pc:sldLayoutMk cId="2778903176" sldId="2147483677"/>
          </pc:sldLayoutMkLst>
          <pc:spChg chg="del">
            <ac:chgData name="Doug Ledford" userId="c1908f2fdedf0da0" providerId="LiveId" clId="{E6272E50-DDD2-49E0-B50D-2D4428217292}" dt="2020-01-08T19:33:58.650" v="1317" actId="478"/>
            <ac:spMkLst>
              <pc:docMk/>
              <pc:sldMasterMk cId="2848353859" sldId="2147483674"/>
              <pc:sldLayoutMk cId="2778903176" sldId="2147483677"/>
              <ac:spMk id="4" creationId="{00000000-0000-0000-0000-000000000000}"/>
            </ac:spMkLst>
          </pc:spChg>
        </pc:sldLayoutChg>
        <pc:sldLayoutChg chg="delSp">
          <pc:chgData name="Doug Ledford" userId="c1908f2fdedf0da0" providerId="LiveId" clId="{E6272E50-DDD2-49E0-B50D-2D4428217292}" dt="2020-01-08T19:33:54.683" v="1316" actId="478"/>
          <pc:sldLayoutMkLst>
            <pc:docMk/>
            <pc:sldMasterMk cId="2848353859" sldId="2147483674"/>
            <pc:sldLayoutMk cId="2353823137" sldId="2147483678"/>
          </pc:sldLayoutMkLst>
          <pc:spChg chg="del">
            <ac:chgData name="Doug Ledford" userId="c1908f2fdedf0da0" providerId="LiveId" clId="{E6272E50-DDD2-49E0-B50D-2D4428217292}" dt="2020-01-08T19:33:54.683" v="1316" actId="478"/>
            <ac:spMkLst>
              <pc:docMk/>
              <pc:sldMasterMk cId="2848353859" sldId="2147483674"/>
              <pc:sldLayoutMk cId="2353823137" sldId="2147483678"/>
              <ac:spMk id="5" creationId="{00000000-0000-0000-0000-000000000000}"/>
            </ac:spMkLst>
          </pc:spChg>
        </pc:sldLayoutChg>
        <pc:sldLayoutChg chg="delSp">
          <pc:chgData name="Doug Ledford" userId="c1908f2fdedf0da0" providerId="LiveId" clId="{E6272E50-DDD2-49E0-B50D-2D4428217292}" dt="2020-01-08T19:33:49.433" v="1315" actId="478"/>
          <pc:sldLayoutMkLst>
            <pc:docMk/>
            <pc:sldMasterMk cId="2848353859" sldId="2147483674"/>
            <pc:sldLayoutMk cId="1365307371" sldId="2147483679"/>
          </pc:sldLayoutMkLst>
          <pc:spChg chg="del">
            <ac:chgData name="Doug Ledford" userId="c1908f2fdedf0da0" providerId="LiveId" clId="{E6272E50-DDD2-49E0-B50D-2D4428217292}" dt="2020-01-08T19:33:49.433" v="1315" actId="478"/>
            <ac:spMkLst>
              <pc:docMk/>
              <pc:sldMasterMk cId="2848353859" sldId="2147483674"/>
              <pc:sldLayoutMk cId="1365307371" sldId="2147483679"/>
              <ac:spMk id="2" creationId="{00000000-0000-0000-0000-000000000000}"/>
            </ac:spMkLst>
          </pc:spChg>
        </pc:sldLayoutChg>
        <pc:sldLayoutChg chg="delSp">
          <pc:chgData name="Doug Ledford" userId="c1908f2fdedf0da0" providerId="LiveId" clId="{E6272E50-DDD2-49E0-B50D-2D4428217292}" dt="2020-01-08T19:33:43.298" v="1314" actId="478"/>
          <pc:sldLayoutMkLst>
            <pc:docMk/>
            <pc:sldMasterMk cId="2848353859" sldId="2147483674"/>
            <pc:sldLayoutMk cId="1180079365" sldId="2147483680"/>
          </pc:sldLayoutMkLst>
          <pc:spChg chg="del">
            <ac:chgData name="Doug Ledford" userId="c1908f2fdedf0da0" providerId="LiveId" clId="{E6272E50-DDD2-49E0-B50D-2D4428217292}" dt="2020-01-08T19:33:43.298" v="1314" actId="478"/>
            <ac:spMkLst>
              <pc:docMk/>
              <pc:sldMasterMk cId="2848353859" sldId="2147483674"/>
              <pc:sldLayoutMk cId="1180079365" sldId="2147483680"/>
              <ac:spMk id="4" creationId="{00000000-0000-0000-0000-000000000000}"/>
            </ac:spMkLst>
          </pc:spChg>
        </pc:sldLayoutChg>
        <pc:sldLayoutChg chg="delSp">
          <pc:chgData name="Doug Ledford" userId="c1908f2fdedf0da0" providerId="LiveId" clId="{E6272E50-DDD2-49E0-B50D-2D4428217292}" dt="2020-01-08T19:33:37.066" v="1313" actId="478"/>
          <pc:sldLayoutMkLst>
            <pc:docMk/>
            <pc:sldMasterMk cId="2848353859" sldId="2147483674"/>
            <pc:sldLayoutMk cId="3223051222" sldId="2147483681"/>
          </pc:sldLayoutMkLst>
          <pc:spChg chg="del">
            <ac:chgData name="Doug Ledford" userId="c1908f2fdedf0da0" providerId="LiveId" clId="{E6272E50-DDD2-49E0-B50D-2D4428217292}" dt="2020-01-08T19:33:37.066" v="1313" actId="478"/>
            <ac:spMkLst>
              <pc:docMk/>
              <pc:sldMasterMk cId="2848353859" sldId="2147483674"/>
              <pc:sldLayoutMk cId="3223051222" sldId="2147483681"/>
              <ac:spMk id="5" creationId="{00000000-0000-0000-0000-000000000000}"/>
            </ac:spMkLst>
          </pc:spChg>
        </pc:sldLayoutChg>
        <pc:sldLayoutChg chg="delSp">
          <pc:chgData name="Doug Ledford" userId="c1908f2fdedf0da0" providerId="LiveId" clId="{E6272E50-DDD2-49E0-B50D-2D4428217292}" dt="2020-01-08T19:33:33.394" v="1312" actId="478"/>
          <pc:sldLayoutMkLst>
            <pc:docMk/>
            <pc:sldMasterMk cId="2848353859" sldId="2147483674"/>
            <pc:sldLayoutMk cId="965878429" sldId="2147483682"/>
          </pc:sldLayoutMkLst>
          <pc:spChg chg="del">
            <ac:chgData name="Doug Ledford" userId="c1908f2fdedf0da0" providerId="LiveId" clId="{E6272E50-DDD2-49E0-B50D-2D4428217292}" dt="2020-01-08T19:33:33.394" v="1312" actId="478"/>
            <ac:spMkLst>
              <pc:docMk/>
              <pc:sldMasterMk cId="2848353859" sldId="2147483674"/>
              <pc:sldLayoutMk cId="965878429" sldId="2147483682"/>
              <ac:spMk id="2" creationId="{00000000-0000-0000-0000-000000000000}"/>
            </ac:spMkLst>
          </pc:spChg>
        </pc:sldLayoutChg>
        <pc:sldLayoutChg chg="delSp">
          <pc:chgData name="Doug Ledford" userId="c1908f2fdedf0da0" providerId="LiveId" clId="{E6272E50-DDD2-49E0-B50D-2D4428217292}" dt="2020-01-08T19:33:28.667" v="1311" actId="478"/>
          <pc:sldLayoutMkLst>
            <pc:docMk/>
            <pc:sldMasterMk cId="2848353859" sldId="2147483674"/>
            <pc:sldLayoutMk cId="444237252" sldId="2147483683"/>
          </pc:sldLayoutMkLst>
          <pc:spChg chg="del">
            <ac:chgData name="Doug Ledford" userId="c1908f2fdedf0da0" providerId="LiveId" clId="{E6272E50-DDD2-49E0-B50D-2D4428217292}" dt="2020-01-08T19:33:28.667" v="1311" actId="478"/>
            <ac:spMkLst>
              <pc:docMk/>
              <pc:sldMasterMk cId="2848353859" sldId="2147483674"/>
              <pc:sldLayoutMk cId="444237252" sldId="2147483683"/>
              <ac:spMk id="2" creationId="{00000000-0000-0000-0000-000000000000}"/>
            </ac:spMkLst>
          </pc:spChg>
        </pc:sldLayoutChg>
        <pc:sldLayoutChg chg="delSp">
          <pc:chgData name="Doug Ledford" userId="c1908f2fdedf0da0" providerId="LiveId" clId="{E6272E50-DDD2-49E0-B50D-2D4428217292}" dt="2020-01-08T19:33:24.866" v="1310" actId="478"/>
          <pc:sldLayoutMkLst>
            <pc:docMk/>
            <pc:sldMasterMk cId="2848353859" sldId="2147483674"/>
            <pc:sldLayoutMk cId="1723347311" sldId="2147483684"/>
          </pc:sldLayoutMkLst>
          <pc:spChg chg="del">
            <ac:chgData name="Doug Ledford" userId="c1908f2fdedf0da0" providerId="LiveId" clId="{E6272E50-DDD2-49E0-B50D-2D4428217292}" dt="2020-01-08T19:33:24.866" v="1310" actId="478"/>
            <ac:spMkLst>
              <pc:docMk/>
              <pc:sldMasterMk cId="2848353859" sldId="2147483674"/>
              <pc:sldLayoutMk cId="1723347311" sldId="2147483684"/>
              <ac:spMk id="2" creationId="{00000000-0000-0000-0000-000000000000}"/>
            </ac:spMkLst>
          </pc:spChg>
        </pc:sldLayoutChg>
        <pc:sldLayoutChg chg="delSp">
          <pc:chgData name="Doug Ledford" userId="c1908f2fdedf0da0" providerId="LiveId" clId="{E6272E50-DDD2-49E0-B50D-2D4428217292}" dt="2020-01-08T19:33:16.266" v="1309" actId="478"/>
          <pc:sldLayoutMkLst>
            <pc:docMk/>
            <pc:sldMasterMk cId="2848353859" sldId="2147483674"/>
            <pc:sldLayoutMk cId="3246108567" sldId="2147483685"/>
          </pc:sldLayoutMkLst>
          <pc:spChg chg="del">
            <ac:chgData name="Doug Ledford" userId="c1908f2fdedf0da0" providerId="LiveId" clId="{E6272E50-DDD2-49E0-B50D-2D4428217292}" dt="2020-01-08T19:33:16.266" v="1309" actId="478"/>
            <ac:spMkLst>
              <pc:docMk/>
              <pc:sldMasterMk cId="2848353859" sldId="2147483674"/>
              <pc:sldLayoutMk cId="3246108567" sldId="2147483685"/>
              <ac:spMk id="2"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9"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30"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2"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33"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34"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35"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7"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38"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39"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40"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41"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42"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55"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9"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0"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1"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3"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4"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5"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8"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9"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2"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4"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5"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6"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7"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0"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1"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2"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3"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4"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3690534" y="2820733"/>
            <a:ext cx="4854207" cy="369332"/>
          </a:xfrm>
          <a:prstGeom prst="rect">
            <a:avLst/>
          </a:prstGeom>
          <a:noFill/>
        </p:spPr>
        <p:txBody>
          <a:bodyPr wrap="square" rtlCol="0">
            <a:spAutoFit/>
          </a:bodyPr>
          <a:lstStyle/>
          <a:p>
            <a:pPr algn="ctr"/>
            <a:r>
              <a:rPr lang="en-US" sz="1800" dirty="0">
                <a:solidFill>
                  <a:srgbClr val="FFFFFF"/>
                </a:solidFill>
                <a:latin typeface="Arial Narrow"/>
                <a:cs typeface="Arial Narrow"/>
              </a:rPr>
              <a:t>15</a:t>
            </a:r>
            <a:r>
              <a:rPr lang="en-US" sz="1800" baseline="30000" dirty="0">
                <a:solidFill>
                  <a:srgbClr val="FFFFFF"/>
                </a:solidFill>
                <a:latin typeface="Arial Narrow"/>
                <a:cs typeface="Arial Narrow"/>
              </a:rPr>
              <a:t>th</a:t>
            </a:r>
            <a:r>
              <a:rPr lang="en-US" sz="1800" dirty="0">
                <a:solidFill>
                  <a:srgbClr val="FFFFFF"/>
                </a:solidFill>
                <a:latin typeface="Arial Narrow"/>
                <a:cs typeface="Arial Narrow"/>
              </a:rPr>
              <a:t> ANNUAL WORKSHOP 2019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400477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586163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78903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53823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36530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80079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223051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965878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44237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3347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24610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2"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13"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18"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19"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1"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22"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23"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5"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26"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27"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4"/>
          <p:cNvPicPr/>
          <p:nvPr/>
        </p:nvPicPr>
        <p:blipFill>
          <a:blip r:embed="rId14"/>
          <a:stretch/>
        </p:blipFill>
        <p:spPr>
          <a:xfrm>
            <a:off x="0" y="0"/>
            <a:ext cx="12191760" cy="6857640"/>
          </a:xfrm>
          <a:prstGeom prst="rect">
            <a:avLst/>
          </a:prstGeom>
          <a:ln>
            <a:noFill/>
          </a:ln>
        </p:spPr>
      </p:pic>
      <p:sp>
        <p:nvSpPr>
          <p:cNvPr id="8" name="PlaceHolder 1"/>
          <p:cNvSpPr>
            <a:spLocks noGrp="1"/>
          </p:cNvSpPr>
          <p:nvPr>
            <p:ph type="title"/>
          </p:nvPr>
        </p:nvSpPr>
        <p:spPr>
          <a:xfrm>
            <a:off x="0" y="3073320"/>
            <a:ext cx="12191760" cy="1042560"/>
          </a:xfrm>
          <a:prstGeom prst="rect">
            <a:avLst/>
          </a:prstGeom>
        </p:spPr>
        <p:txBody>
          <a:bodyPr anchor="b">
            <a:normAutofit/>
          </a:bodyPr>
          <a:lstStyle/>
          <a:p>
            <a:pPr algn="ctr">
              <a:lnSpc>
                <a:spcPct val="100000"/>
              </a:lnSpc>
            </a:pPr>
            <a:r>
              <a:rPr lang="en-US" sz="4300" b="1" strike="noStrike" cap="all" spc="-1">
                <a:solidFill>
                  <a:srgbClr val="FFFFFF"/>
                </a:solidFill>
                <a:latin typeface="Arial Narrow"/>
              </a:rPr>
              <a:t>CLICK TO EDIT MASTER TITLE STYLE</a:t>
            </a:r>
            <a:endParaRPr lang="en-US" sz="4300" b="0" strike="noStrike" spc="-1">
              <a:solidFill>
                <a:srgbClr val="000000"/>
              </a:solidFill>
              <a:latin typeface="Calibri"/>
            </a:endParaRPr>
          </a:p>
        </p:txBody>
      </p:sp>
      <p:sp>
        <p:nvSpPr>
          <p:cNvPr id="2" name="PlaceHolder 2"/>
          <p:cNvSpPr>
            <a:spLocks noGrp="1"/>
          </p:cNvSpPr>
          <p:nvPr>
            <p:ph type="body"/>
          </p:nvPr>
        </p:nvSpPr>
        <p:spPr>
          <a:xfrm>
            <a:off x="0" y="4585680"/>
            <a:ext cx="12191760" cy="448560"/>
          </a:xfrm>
          <a:prstGeom prst="rect">
            <a:avLst/>
          </a:prstGeom>
        </p:spPr>
        <p:txBody>
          <a:bodyPr>
            <a:noAutofit/>
          </a:bodyPr>
          <a:lstStyle/>
          <a:p>
            <a:pPr marL="432000" indent="-324000">
              <a:spcBef>
                <a:spcPts val="1417"/>
              </a:spcBef>
              <a:buClr>
                <a:srgbClr val="000000"/>
              </a:buClr>
              <a:buSzPct val="45000"/>
              <a:buFont typeface="Wingdings" charset="2"/>
              <a:buChar char=""/>
            </a:pPr>
            <a:r>
              <a:rPr lang="en-US" sz="2400" b="1"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400" b="0" strike="noStrike" spc="-1">
                <a:solidFill>
                  <a:srgbClr val="000000"/>
                </a:solidFill>
                <a:latin typeface="Arial"/>
              </a:rPr>
              <a:t>Seventh Outline Level</a:t>
            </a:r>
          </a:p>
        </p:txBody>
      </p:sp>
      <p:sp>
        <p:nvSpPr>
          <p:cNvPr id="3" name="CustomShape 3"/>
          <p:cNvSpPr/>
          <p:nvPr/>
        </p:nvSpPr>
        <p:spPr>
          <a:xfrm>
            <a:off x="0" y="0"/>
            <a:ext cx="12191760" cy="266760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4"/>
          <p:cNvSpPr/>
          <p:nvPr/>
        </p:nvSpPr>
        <p:spPr>
          <a:xfrm>
            <a:off x="0" y="0"/>
            <a:ext cx="12191760" cy="383760"/>
          </a:xfrm>
          <a:prstGeom prst="rect">
            <a:avLst/>
          </a:prstGeom>
          <a:solidFill>
            <a:srgbClr val="00588D"/>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5"/>
          <p:cNvSpPr/>
          <p:nvPr/>
        </p:nvSpPr>
        <p:spPr>
          <a:xfrm>
            <a:off x="0" y="2571840"/>
            <a:ext cx="12191760" cy="95760"/>
          </a:xfrm>
          <a:prstGeom prst="rect">
            <a:avLst/>
          </a:prstGeom>
          <a:solidFill>
            <a:srgbClr val="00588D"/>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6" name="Picture 3"/>
          <p:cNvPicPr/>
          <p:nvPr/>
        </p:nvPicPr>
        <p:blipFill>
          <a:blip r:embed="rId15"/>
          <a:stretch/>
        </p:blipFill>
        <p:spPr>
          <a:xfrm>
            <a:off x="4951440" y="422640"/>
            <a:ext cx="2288880" cy="211248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3"/>
          <p:cNvPicPr/>
          <p:nvPr/>
        </p:nvPicPr>
        <p:blipFill>
          <a:blip r:embed="rId14"/>
          <a:stretch/>
        </p:blipFill>
        <p:spPr>
          <a:xfrm>
            <a:off x="0" y="0"/>
            <a:ext cx="12191760" cy="6857640"/>
          </a:xfrm>
          <a:prstGeom prst="rect">
            <a:avLst/>
          </a:prstGeom>
          <a:ln>
            <a:noFill/>
          </a:ln>
        </p:spPr>
      </p:pic>
      <p:sp>
        <p:nvSpPr>
          <p:cNvPr id="44" name="PlaceHolder 1"/>
          <p:cNvSpPr>
            <a:spLocks noGrp="1"/>
          </p:cNvSpPr>
          <p:nvPr>
            <p:ph type="title"/>
          </p:nvPr>
        </p:nvSpPr>
        <p:spPr>
          <a:xfrm>
            <a:off x="609480" y="441360"/>
            <a:ext cx="10972440" cy="418680"/>
          </a:xfrm>
          <a:prstGeom prst="rect">
            <a:avLst/>
          </a:prstGeom>
        </p:spPr>
        <p:txBody>
          <a:bodyPr anchor="ctr">
            <a:noAutofit/>
          </a:bodyPr>
          <a:lstStyle/>
          <a:p>
            <a:pPr algn="ctr">
              <a:lnSpc>
                <a:spcPct val="100000"/>
              </a:lnSpc>
            </a:pPr>
            <a:r>
              <a:rPr lang="en-US" sz="3600" b="1" strike="noStrike" cap="all" spc="-1">
                <a:solidFill>
                  <a:srgbClr val="FFFFFF"/>
                </a:solidFill>
                <a:latin typeface="Arial Narrow"/>
              </a:rPr>
              <a:t>Click to edit Master title style</a:t>
            </a:r>
            <a:endParaRPr lang="en-US" sz="3600" b="0" strike="noStrike" spc="-1">
              <a:solidFill>
                <a:srgbClr val="000000"/>
              </a:solidFill>
              <a:latin typeface="Calibri"/>
            </a:endParaRPr>
          </a:p>
        </p:txBody>
      </p:sp>
      <p:sp>
        <p:nvSpPr>
          <p:cNvPr id="45" name="PlaceHolder 2"/>
          <p:cNvSpPr>
            <a:spLocks noGrp="1"/>
          </p:cNvSpPr>
          <p:nvPr>
            <p:ph type="body"/>
          </p:nvPr>
        </p:nvSpPr>
        <p:spPr>
          <a:xfrm>
            <a:off x="609480" y="1312560"/>
            <a:ext cx="10972440" cy="4813200"/>
          </a:xfrm>
          <a:prstGeom prst="rect">
            <a:avLst/>
          </a:prstGeom>
        </p:spPr>
        <p:txBody>
          <a:bodyPr>
            <a:noAutofit/>
          </a:bodyPr>
          <a:lstStyle/>
          <a:p>
            <a:pPr marL="223920" indent="-223560">
              <a:lnSpc>
                <a:spcPct val="100000"/>
              </a:lnSpc>
              <a:spcBef>
                <a:spcPts val="561"/>
              </a:spcBef>
              <a:buClr>
                <a:srgbClr val="000000"/>
              </a:buClr>
              <a:buSzPct val="110000"/>
              <a:buFont typeface="Wingdings" charset="2"/>
              <a:buChar char=""/>
            </a:pPr>
            <a:r>
              <a:rPr lang="en-US" sz="2800" b="1" strike="noStrike" spc="-1">
                <a:solidFill>
                  <a:srgbClr val="000000"/>
                </a:solidFill>
                <a:latin typeface="Arial"/>
              </a:rPr>
              <a:t>Click to edit Master text styles</a:t>
            </a:r>
          </a:p>
          <a:p>
            <a:pPr marL="395280" lvl="1" indent="-171000">
              <a:lnSpc>
                <a:spcPct val="100000"/>
              </a:lnSpc>
              <a:spcBef>
                <a:spcPts val="479"/>
              </a:spcBef>
              <a:buClr>
                <a:srgbClr val="399ACA"/>
              </a:buClr>
              <a:buSzPct val="120000"/>
              <a:buFont typeface="Arial"/>
              <a:buChar char="•"/>
            </a:pPr>
            <a:r>
              <a:rPr lang="en-US" sz="2400" b="0" strike="noStrike" spc="-1">
                <a:solidFill>
                  <a:srgbClr val="000000"/>
                </a:solidFill>
                <a:latin typeface="Arial"/>
              </a:rPr>
              <a:t>Second level</a:t>
            </a:r>
          </a:p>
          <a:p>
            <a:pPr marL="630360" lvl="2" indent="-171000">
              <a:lnSpc>
                <a:spcPct val="100000"/>
              </a:lnSpc>
              <a:spcBef>
                <a:spcPts val="400"/>
              </a:spcBef>
              <a:buClr>
                <a:srgbClr val="000000"/>
              </a:buClr>
              <a:buFont typeface="Arial"/>
              <a:buChar char="•"/>
            </a:pPr>
            <a:r>
              <a:rPr lang="en-US" sz="2000" b="0" strike="noStrike" spc="-1">
                <a:solidFill>
                  <a:srgbClr val="000000"/>
                </a:solidFill>
                <a:latin typeface="Arial"/>
              </a:rPr>
              <a:t>Third level</a:t>
            </a:r>
          </a:p>
          <a:p>
            <a:pPr marL="800280" lvl="3" indent="-169560">
              <a:lnSpc>
                <a:spcPct val="100000"/>
              </a:lnSpc>
              <a:spcBef>
                <a:spcPts val="360"/>
              </a:spcBef>
              <a:buClr>
                <a:srgbClr val="00588D"/>
              </a:buClr>
              <a:buFont typeface="Arial"/>
              <a:buChar char="•"/>
            </a:pPr>
            <a:r>
              <a:rPr lang="en-US" sz="1800" b="0" strike="noStrike" spc="-1">
                <a:solidFill>
                  <a:srgbClr val="000000"/>
                </a:solidFill>
                <a:latin typeface="Arial"/>
              </a:rPr>
              <a:t>Fourth level</a:t>
            </a:r>
          </a:p>
          <a:p>
            <a:pPr marL="1089000" lvl="4" indent="-234720">
              <a:lnSpc>
                <a:spcPct val="100000"/>
              </a:lnSpc>
              <a:spcBef>
                <a:spcPts val="320"/>
              </a:spcBef>
              <a:buClr>
                <a:srgbClr val="000000"/>
              </a:buClr>
              <a:buFont typeface="Arial"/>
              <a:buChar char="»"/>
            </a:pPr>
            <a:r>
              <a:rPr lang="en-US" sz="1600" b="0" strike="noStrike" spc="-1">
                <a:solidFill>
                  <a:srgbClr val="000000"/>
                </a:solidFill>
                <a:latin typeface="Arial"/>
              </a:rPr>
              <a:t>Fifth level</a:t>
            </a:r>
          </a:p>
        </p:txBody>
      </p:sp>
      <p:sp>
        <p:nvSpPr>
          <p:cNvPr id="46" name="CustomShape 3"/>
          <p:cNvSpPr/>
          <p:nvPr/>
        </p:nvSpPr>
        <p:spPr>
          <a:xfrm>
            <a:off x="5085720" y="6445800"/>
            <a:ext cx="2020320" cy="45360"/>
          </a:xfrm>
          <a:prstGeom prst="rect">
            <a:avLst/>
          </a:prstGeom>
          <a:solidFill>
            <a:srgbClr val="9A9C9F"/>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PlaceHolder 4"/>
          <p:cNvSpPr>
            <a:spLocks noGrp="1"/>
          </p:cNvSpPr>
          <p:nvPr>
            <p:ph type="sldNum"/>
          </p:nvPr>
        </p:nvSpPr>
        <p:spPr>
          <a:xfrm>
            <a:off x="4673520" y="6409800"/>
            <a:ext cx="2844360" cy="364680"/>
          </a:xfrm>
          <a:prstGeom prst="rect">
            <a:avLst/>
          </a:prstGeom>
        </p:spPr>
        <p:txBody>
          <a:bodyPr anchor="ctr">
            <a:noAutofit/>
          </a:bodyPr>
          <a:lstStyle/>
          <a:p>
            <a:pPr algn="ctr">
              <a:lnSpc>
                <a:spcPct val="100000"/>
              </a:lnSpc>
            </a:pPr>
            <a:fld id="{2C72415E-630D-4CB0-B645-F6BB1152F08A}" type="slidenum">
              <a:rPr lang="en-US" sz="1200" b="0" strike="noStrike" spc="-1">
                <a:solidFill>
                  <a:srgbClr val="000000"/>
                </a:solidFill>
                <a:latin typeface="Calibri"/>
              </a:rPr>
              <a:t>‹#›</a:t>
            </a:fld>
            <a:endParaRPr lang="en-US" sz="1200" b="0" strike="noStrike" spc="-1">
              <a:latin typeface="Times New Roman"/>
            </a:endParaRPr>
          </a:p>
        </p:txBody>
      </p:sp>
      <p:sp>
        <p:nvSpPr>
          <p:cNvPr id="48" name="CustomShape 5"/>
          <p:cNvSpPr/>
          <p:nvPr/>
        </p:nvSpPr>
        <p:spPr>
          <a:xfrm>
            <a:off x="0" y="1150920"/>
            <a:ext cx="12191760" cy="45360"/>
          </a:xfrm>
          <a:prstGeom prst="rect">
            <a:avLst/>
          </a:prstGeom>
          <a:solidFill>
            <a:srgbClr val="00588D"/>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8483538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beaker-project.org/" TargetMode="External"/><Relationship Id="rId2" Type="http://schemas.openxmlformats.org/officeDocument/2006/relationships/hyperlink" Target="https://gitlab.com/cki-project" TargetMode="External"/><Relationship Id="rId1" Type="http://schemas.openxmlformats.org/officeDocument/2006/relationships/slideLayout" Target="../slideLayouts/slideLayout13.xml"/><Relationship Id="rId4" Type="http://schemas.openxmlformats.org/officeDocument/2006/relationships/hyperlink" Target="https://github.com/CKI-project/tests-beak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1143000" y="3762000"/>
            <a:ext cx="9905760" cy="1022760"/>
          </a:xfrm>
          <a:prstGeom prst="rect">
            <a:avLst/>
          </a:prstGeom>
          <a:noFill/>
          <a:ln>
            <a:noFill/>
          </a:ln>
        </p:spPr>
        <p:txBody>
          <a:bodyPr anchor="ctr">
            <a:noAutofit/>
          </a:bodyPr>
          <a:lstStyle/>
          <a:p>
            <a:pPr algn="ctr">
              <a:lnSpc>
                <a:spcPct val="100000"/>
              </a:lnSpc>
            </a:pPr>
            <a:r>
              <a:rPr lang="en-US" sz="4400" b="1" strike="noStrike" cap="all" spc="-1">
                <a:solidFill>
                  <a:srgbClr val="FFFFFF"/>
                </a:solidFill>
                <a:latin typeface="Arial Narrow"/>
              </a:rPr>
              <a:t>OFA 2020 INTEROP TESTING DIRECTION</a:t>
            </a:r>
            <a:endParaRPr lang="en-US" sz="4400" b="0" strike="noStrike" spc="-1">
              <a:solidFill>
                <a:srgbClr val="000000"/>
              </a:solidFill>
              <a:latin typeface="Calibri"/>
            </a:endParaRPr>
          </a:p>
        </p:txBody>
      </p:sp>
      <p:sp>
        <p:nvSpPr>
          <p:cNvPr id="86" name="TextShape 2"/>
          <p:cNvSpPr txBox="1"/>
          <p:nvPr/>
        </p:nvSpPr>
        <p:spPr>
          <a:xfrm>
            <a:off x="0" y="5237280"/>
            <a:ext cx="12191760" cy="554400"/>
          </a:xfrm>
          <a:prstGeom prst="rect">
            <a:avLst/>
          </a:prstGeom>
          <a:noFill/>
          <a:ln>
            <a:noFill/>
          </a:ln>
        </p:spPr>
        <p:txBody>
          <a:bodyPr>
            <a:noAutofit/>
          </a:bodyPr>
          <a:lstStyle/>
          <a:p>
            <a:pPr algn="ctr">
              <a:lnSpc>
                <a:spcPct val="100000"/>
              </a:lnSpc>
              <a:spcBef>
                <a:spcPts val="519"/>
              </a:spcBef>
            </a:pPr>
            <a:r>
              <a:rPr lang="en-US" sz="2600" b="0" strike="noStrike" spc="-1">
                <a:solidFill>
                  <a:srgbClr val="FFFFFF"/>
                </a:solidFill>
                <a:latin typeface="Arial Narrow"/>
              </a:rPr>
              <a:t>Doug Ledford, Vice-Chair</a:t>
            </a:r>
            <a:endParaRPr lang="en-US" sz="2600" b="0" strike="noStrike" spc="-1">
              <a:latin typeface="Arial"/>
            </a:endParaRPr>
          </a:p>
        </p:txBody>
      </p:sp>
      <p:sp>
        <p:nvSpPr>
          <p:cNvPr id="87" name="CustomShape 3"/>
          <p:cNvSpPr/>
          <p:nvPr/>
        </p:nvSpPr>
        <p:spPr>
          <a:xfrm>
            <a:off x="1523880" y="6126480"/>
            <a:ext cx="9143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2200" b="1" strike="noStrike" spc="-1" dirty="0">
                <a:solidFill>
                  <a:srgbClr val="FFFFFF"/>
                </a:solidFill>
                <a:latin typeface="Arial Narrow"/>
              </a:rPr>
              <a:t>January 9, 2020</a:t>
            </a:r>
            <a:endParaRPr lang="en-US" sz="22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Provisioning</a:t>
            </a:r>
          </a:p>
        </p:txBody>
      </p:sp>
      <p:pic>
        <p:nvPicPr>
          <p:cNvPr id="7" name="Picture 6">
            <a:extLst>
              <a:ext uri="{FF2B5EF4-FFF2-40B4-BE49-F238E27FC236}">
                <a16:creationId xmlns:a16="http://schemas.microsoft.com/office/drawing/2014/main" id="{953D42B3-25A6-49F3-92D1-82049A019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442" y="1239520"/>
            <a:ext cx="6759116" cy="5618480"/>
          </a:xfrm>
          <a:prstGeom prst="rect">
            <a:avLst/>
          </a:prstGeom>
        </p:spPr>
      </p:pic>
    </p:spTree>
    <p:extLst>
      <p:ext uri="{BB962C8B-B14F-4D97-AF65-F5344CB8AC3E}">
        <p14:creationId xmlns:p14="http://schemas.microsoft.com/office/powerpoint/2010/main" val="313211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Pools</a:t>
            </a:r>
          </a:p>
        </p:txBody>
      </p:sp>
      <p:pic>
        <p:nvPicPr>
          <p:cNvPr id="7" name="Picture 6">
            <a:extLst>
              <a:ext uri="{FF2B5EF4-FFF2-40B4-BE49-F238E27FC236}">
                <a16:creationId xmlns:a16="http://schemas.microsoft.com/office/drawing/2014/main" id="{3096645F-FA87-456A-B4F8-EA1090E6B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28" y="1243887"/>
            <a:ext cx="7491743" cy="5614113"/>
          </a:xfrm>
          <a:prstGeom prst="rect">
            <a:avLst/>
          </a:prstGeom>
        </p:spPr>
      </p:pic>
    </p:spTree>
    <p:extLst>
      <p:ext uri="{BB962C8B-B14F-4D97-AF65-F5344CB8AC3E}">
        <p14:creationId xmlns:p14="http://schemas.microsoft.com/office/powerpoint/2010/main" val="274164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Activity</a:t>
            </a:r>
          </a:p>
        </p:txBody>
      </p:sp>
      <p:pic>
        <p:nvPicPr>
          <p:cNvPr id="7" name="Picture 6">
            <a:extLst>
              <a:ext uri="{FF2B5EF4-FFF2-40B4-BE49-F238E27FC236}">
                <a16:creationId xmlns:a16="http://schemas.microsoft.com/office/drawing/2014/main" id="{12740D0D-33EF-4D69-AB88-1CE9ABA8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0" y="1629727"/>
            <a:ext cx="11239500" cy="5000625"/>
          </a:xfrm>
          <a:prstGeom prst="rect">
            <a:avLst/>
          </a:prstGeom>
        </p:spPr>
      </p:pic>
    </p:spTree>
    <p:extLst>
      <p:ext uri="{BB962C8B-B14F-4D97-AF65-F5344CB8AC3E}">
        <p14:creationId xmlns:p14="http://schemas.microsoft.com/office/powerpoint/2010/main" val="317120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Executed Tasks</a:t>
            </a:r>
          </a:p>
        </p:txBody>
      </p:sp>
      <p:pic>
        <p:nvPicPr>
          <p:cNvPr id="7" name="Picture 6">
            <a:extLst>
              <a:ext uri="{FF2B5EF4-FFF2-40B4-BE49-F238E27FC236}">
                <a16:creationId xmlns:a16="http://schemas.microsoft.com/office/drawing/2014/main" id="{8BE640B2-1BA9-41EF-836E-552B788E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98" y="1229360"/>
            <a:ext cx="10416804" cy="5628640"/>
          </a:xfrm>
          <a:prstGeom prst="rect">
            <a:avLst/>
          </a:prstGeom>
        </p:spPr>
      </p:pic>
    </p:spTree>
    <p:extLst>
      <p:ext uri="{BB962C8B-B14F-4D97-AF65-F5344CB8AC3E}">
        <p14:creationId xmlns:p14="http://schemas.microsoft.com/office/powerpoint/2010/main" val="69167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Job Log</a:t>
            </a:r>
          </a:p>
        </p:txBody>
      </p:sp>
      <p:pic>
        <p:nvPicPr>
          <p:cNvPr id="7" name="Picture 6">
            <a:extLst>
              <a:ext uri="{FF2B5EF4-FFF2-40B4-BE49-F238E27FC236}">
                <a16:creationId xmlns:a16="http://schemas.microsoft.com/office/drawing/2014/main" id="{6F136D31-DBBE-45D9-9DFC-DFB9EFEF4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28" y="1259205"/>
            <a:ext cx="9965543" cy="5598795"/>
          </a:xfrm>
          <a:prstGeom prst="rect">
            <a:avLst/>
          </a:prstGeom>
        </p:spPr>
      </p:pic>
    </p:spTree>
    <p:extLst>
      <p:ext uri="{BB962C8B-B14F-4D97-AF65-F5344CB8AC3E}">
        <p14:creationId xmlns:p14="http://schemas.microsoft.com/office/powerpoint/2010/main" val="413045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9F63-1018-4AEB-8F62-0A5C26B9E737}"/>
              </a:ext>
            </a:extLst>
          </p:cNvPr>
          <p:cNvSpPr>
            <a:spLocks noGrp="1"/>
          </p:cNvSpPr>
          <p:nvPr>
            <p:ph type="title"/>
          </p:nvPr>
        </p:nvSpPr>
        <p:spPr>
          <a:xfrm>
            <a:off x="609480" y="346001"/>
            <a:ext cx="10972440" cy="609398"/>
          </a:xfrm>
        </p:spPr>
        <p:txBody>
          <a:bodyPr/>
          <a:lstStyle/>
          <a:p>
            <a:pPr algn="ctr"/>
            <a:r>
              <a:rPr lang="en-US" dirty="0">
                <a:solidFill>
                  <a:schemeClr val="bg1"/>
                </a:solidFill>
              </a:rPr>
              <a:t>Boneyard</a:t>
            </a:r>
          </a:p>
        </p:txBody>
      </p:sp>
      <p:sp>
        <p:nvSpPr>
          <p:cNvPr id="3" name="Subtitle 2">
            <a:extLst>
              <a:ext uri="{FF2B5EF4-FFF2-40B4-BE49-F238E27FC236}">
                <a16:creationId xmlns:a16="http://schemas.microsoft.com/office/drawing/2014/main" id="{71145817-D43F-47B3-83DD-79818398E71A}"/>
              </a:ext>
            </a:extLst>
          </p:cNvPr>
          <p:cNvSpPr>
            <a:spLocks noGrp="1"/>
          </p:cNvSpPr>
          <p:nvPr>
            <p:ph type="subTitle"/>
          </p:nvPr>
        </p:nvSpPr>
        <p:spPr>
          <a:xfrm>
            <a:off x="609480" y="3525261"/>
            <a:ext cx="10972440" cy="387798"/>
          </a:xfrm>
        </p:spPr>
        <p:txBody>
          <a:bodyPr/>
          <a:lstStyle/>
          <a:p>
            <a:r>
              <a:rPr lang="en-US" dirty="0"/>
              <a:t>One shouldn’t look too closely beyond these limits….</a:t>
            </a:r>
          </a:p>
        </p:txBody>
      </p:sp>
    </p:spTree>
    <p:extLst>
      <p:ext uri="{BB962C8B-B14F-4D97-AF65-F5344CB8AC3E}">
        <p14:creationId xmlns:p14="http://schemas.microsoft.com/office/powerpoint/2010/main" val="205587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09480" y="441360"/>
            <a:ext cx="10972440" cy="418680"/>
          </a:xfrm>
          <a:prstGeom prst="rect">
            <a:avLst/>
          </a:prstGeom>
          <a:noFill/>
          <a:ln>
            <a:noFill/>
          </a:ln>
        </p:spPr>
        <p:txBody>
          <a:bodyPr anchor="ctr">
            <a:noAutofit/>
          </a:bodyPr>
          <a:lstStyle/>
          <a:p>
            <a:pPr algn="ctr">
              <a:lnSpc>
                <a:spcPct val="100000"/>
              </a:lnSpc>
            </a:pPr>
            <a:r>
              <a:rPr lang="en-US" sz="3600" b="1" strike="noStrike" cap="all" spc="-1">
                <a:solidFill>
                  <a:srgbClr val="FFFFFF"/>
                </a:solidFill>
                <a:latin typeface="Arial Narrow"/>
              </a:rPr>
              <a:t>Where the proposed solution comes from</a:t>
            </a:r>
            <a:endParaRPr lang="en-US" sz="3600" b="0" strike="noStrike" spc="-1">
              <a:solidFill>
                <a:srgbClr val="000000"/>
              </a:solidFill>
              <a:latin typeface="Calibri"/>
            </a:endParaRPr>
          </a:p>
        </p:txBody>
      </p:sp>
      <p:sp>
        <p:nvSpPr>
          <p:cNvPr id="93" name="TextShape 2"/>
          <p:cNvSpPr txBox="1"/>
          <p:nvPr/>
        </p:nvSpPr>
        <p:spPr>
          <a:xfrm>
            <a:off x="193320" y="1312560"/>
            <a:ext cx="11763720" cy="5415120"/>
          </a:xfrm>
          <a:prstGeom prst="rect">
            <a:avLst/>
          </a:prstGeom>
          <a:noFill/>
          <a:ln>
            <a:noFill/>
          </a:ln>
        </p:spPr>
        <p:txBody>
          <a:bodyPr>
            <a:normAutofit/>
          </a:bodyPr>
          <a:lstStyle/>
          <a:p>
            <a:pPr marL="223920" indent="-223560">
              <a:lnSpc>
                <a:spcPct val="100000"/>
              </a:lnSpc>
              <a:spcBef>
                <a:spcPts val="561"/>
              </a:spcBef>
              <a:buClr>
                <a:srgbClr val="000000"/>
              </a:buClr>
              <a:buSzPct val="45000"/>
              <a:buFont typeface="Symbol" charset="2"/>
              <a:buChar char=""/>
            </a:pPr>
            <a:r>
              <a:rPr lang="en-US" sz="2400" b="0" strike="noStrike" spc="-1">
                <a:solidFill>
                  <a:srgbClr val="000000"/>
                </a:solidFill>
                <a:latin typeface="Arial"/>
              </a:rPr>
              <a:t>Red Hat is in the process of open sourcing its entire CKI (Continuous Kernel Integration) </a:t>
            </a:r>
            <a:r>
              <a:rPr lang="en-US" sz="2400" spc="-1">
                <a:solidFill>
                  <a:srgbClr val="000000"/>
                </a:solidFill>
              </a:rPr>
              <a:t>Testing framework (</a:t>
            </a:r>
            <a:r>
              <a:rPr lang="en-US" sz="2400" spc="-1">
                <a:solidFill>
                  <a:srgbClr val="000000"/>
                </a:solidFill>
                <a:hlinkClick r:id="rId2"/>
              </a:rPr>
              <a:t>https://gitlab.com/cki-project</a:t>
            </a:r>
            <a:r>
              <a:rPr lang="en-US" sz="2400" spc="-1">
                <a:solidFill>
                  <a:srgbClr val="000000"/>
                </a:solidFill>
              </a:rPr>
              <a:t>)</a:t>
            </a:r>
            <a:endParaRPr lang="en-US" sz="2400" b="0" strike="noStrike" spc="-1">
              <a:solidFill>
                <a:srgbClr val="000000"/>
              </a:solidFill>
              <a:latin typeface="Arial"/>
            </a:endParaRPr>
          </a:p>
          <a:p>
            <a:pPr marL="223920" indent="-223560">
              <a:lnSpc>
                <a:spcPct val="100000"/>
              </a:lnSpc>
              <a:spcBef>
                <a:spcPts val="561"/>
              </a:spcBef>
              <a:buClr>
                <a:srgbClr val="000000"/>
              </a:buClr>
              <a:buSzPct val="45000"/>
              <a:buFont typeface="Symbol" charset="2"/>
              <a:buChar char=""/>
            </a:pPr>
            <a:r>
              <a:rPr lang="en-US" sz="2400" spc="-1">
                <a:solidFill>
                  <a:srgbClr val="000000"/>
                </a:solidFill>
                <a:latin typeface="Arial"/>
              </a:rPr>
              <a:t>Red Hat long ago open sourced their Beaker lab </a:t>
            </a:r>
            <a:r>
              <a:rPr lang="en-US" sz="2400" spc="-1">
                <a:solidFill>
                  <a:srgbClr val="000000"/>
                </a:solidFill>
              </a:rPr>
              <a:t>management software (</a:t>
            </a:r>
            <a:r>
              <a:rPr lang="en-US" sz="2400" spc="-1">
                <a:solidFill>
                  <a:srgbClr val="000000"/>
                </a:solidFill>
                <a:hlinkClick r:id="rId3"/>
              </a:rPr>
              <a:t>https://beaker-project.org/</a:t>
            </a:r>
            <a:r>
              <a:rPr lang="en-US" sz="2400" spc="-1">
                <a:solidFill>
                  <a:srgbClr val="000000"/>
                </a:solidFill>
              </a:rPr>
              <a:t>)</a:t>
            </a:r>
          </a:p>
          <a:p>
            <a:pPr marL="223920" indent="-223560">
              <a:lnSpc>
                <a:spcPct val="100000"/>
              </a:lnSpc>
              <a:spcBef>
                <a:spcPts val="561"/>
              </a:spcBef>
              <a:buClr>
                <a:srgbClr val="000000"/>
              </a:buClr>
              <a:buSzPct val="45000"/>
              <a:buFont typeface="Symbol" charset="2"/>
              <a:buChar char=""/>
            </a:pPr>
            <a:r>
              <a:rPr lang="en-US" sz="2400" b="0" strike="noStrike" spc="-1">
                <a:solidFill>
                  <a:srgbClr val="000000"/>
                </a:solidFill>
                <a:latin typeface="Arial"/>
              </a:rPr>
              <a:t>Red Hat is in the process of open sourcing the various tests they’ve used with beaker for years </a:t>
            </a:r>
            <a:r>
              <a:rPr lang="en-US" sz="2400" spc="-1">
                <a:solidFill>
                  <a:srgbClr val="000000"/>
                </a:solidFill>
              </a:rPr>
              <a:t>(</a:t>
            </a:r>
            <a:r>
              <a:rPr lang="en-US" sz="2400" spc="-1">
                <a:solidFill>
                  <a:srgbClr val="000000"/>
                </a:solidFill>
                <a:hlinkClick r:id="rId4"/>
              </a:rPr>
              <a:t>https://github.com/CKI-project/tests-beaker</a:t>
            </a:r>
            <a:r>
              <a:rPr lang="en-US" sz="2400" spc="-1">
                <a:solidFill>
                  <a:srgbClr val="000000"/>
                </a:solidFill>
              </a:rPr>
              <a:t>)</a:t>
            </a:r>
          </a:p>
          <a:p>
            <a:pPr marL="223920" indent="-223560">
              <a:lnSpc>
                <a:spcPct val="100000"/>
              </a:lnSpc>
              <a:spcBef>
                <a:spcPts val="561"/>
              </a:spcBef>
              <a:buClr>
                <a:srgbClr val="000000"/>
              </a:buClr>
              <a:buSzPct val="45000"/>
              <a:buFont typeface="Symbol" charset="2"/>
              <a:buChar char=""/>
            </a:pPr>
            <a:r>
              <a:rPr lang="en-US" sz="2400" b="0" strike="noStrike" spc="-1">
                <a:solidFill>
                  <a:srgbClr val="000000"/>
                </a:solidFill>
                <a:latin typeface="Arial"/>
              </a:rPr>
              <a:t>The combination of these three projects, plus a little glue infrastructure, creates essentially a replica of what we use inside Red Hat, but outside our firewall.  It also just happens to be highly suited to what we want to enable</a:t>
            </a:r>
          </a:p>
        </p:txBody>
      </p:sp>
    </p:spTree>
    <p:extLst>
      <p:ext uri="{BB962C8B-B14F-4D97-AF65-F5344CB8AC3E}">
        <p14:creationId xmlns:p14="http://schemas.microsoft.com/office/powerpoint/2010/main" val="210835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971A-1503-499B-BBBC-BAAB39FFFFAA}"/>
              </a:ext>
            </a:extLst>
          </p:cNvPr>
          <p:cNvSpPr>
            <a:spLocks noGrp="1"/>
          </p:cNvSpPr>
          <p:nvPr>
            <p:ph type="title"/>
          </p:nvPr>
        </p:nvSpPr>
        <p:spPr/>
        <p:txBody>
          <a:bodyPr/>
          <a:lstStyle/>
          <a:p>
            <a:r>
              <a:rPr lang="en-US" dirty="0"/>
              <a:t>OFILP - The old program</a:t>
            </a:r>
          </a:p>
        </p:txBody>
      </p:sp>
      <p:sp>
        <p:nvSpPr>
          <p:cNvPr id="3" name="Content Placeholder 2">
            <a:extLst>
              <a:ext uri="{FF2B5EF4-FFF2-40B4-BE49-F238E27FC236}">
                <a16:creationId xmlns:a16="http://schemas.microsoft.com/office/drawing/2014/main" id="{AB08A03D-2AE3-4E6F-BA09-5F37E5561111}"/>
              </a:ext>
            </a:extLst>
          </p:cNvPr>
          <p:cNvSpPr>
            <a:spLocks noGrp="1"/>
          </p:cNvSpPr>
          <p:nvPr>
            <p:ph idx="1"/>
          </p:nvPr>
        </p:nvSpPr>
        <p:spPr/>
        <p:txBody>
          <a:bodyPr/>
          <a:lstStyle/>
          <a:p>
            <a:pPr marL="0" indent="0">
              <a:buNone/>
            </a:pPr>
            <a:r>
              <a:rPr lang="en-US" dirty="0"/>
              <a:t>Original Interop program, dating back to the early 2000s:</a:t>
            </a:r>
          </a:p>
          <a:p>
            <a:r>
              <a:rPr lang="en-US" dirty="0"/>
              <a:t>Narrowly focused on supporting a small hardware vendor community</a:t>
            </a:r>
          </a:p>
          <a:p>
            <a:pPr lvl="1"/>
            <a:r>
              <a:rPr lang="en-US" dirty="0"/>
              <a:t>InfiniBand, RoCE, iWARP</a:t>
            </a:r>
          </a:p>
          <a:p>
            <a:r>
              <a:rPr lang="en-US" dirty="0"/>
              <a:t>Forced vendors into a rigid schedule (2x “interop events” 2x “debug events” per year)</a:t>
            </a:r>
          </a:p>
          <a:p>
            <a:pPr lvl="1"/>
            <a:r>
              <a:rPr lang="en-US" dirty="0"/>
              <a:t>Required on-site presence for debug events</a:t>
            </a:r>
          </a:p>
          <a:p>
            <a:r>
              <a:rPr lang="en-US" dirty="0"/>
              <a:t>Focused on a certification program – ‘logo program’</a:t>
            </a:r>
          </a:p>
          <a:p>
            <a:pPr lvl="1"/>
            <a:r>
              <a:rPr lang="en-US" dirty="0"/>
              <a:t>Original purpose of the logo was to demonstrate that the newly emerging InfiniBand Architecture was viable</a:t>
            </a:r>
          </a:p>
          <a:p>
            <a:r>
              <a:rPr lang="en-US" dirty="0"/>
              <a:t>Tightly coupled with OFED</a:t>
            </a:r>
          </a:p>
          <a:p>
            <a:pPr lvl="1"/>
            <a:r>
              <a:rPr lang="en-US" dirty="0"/>
              <a:t>Original purpose was to validate the only available software stack (OFED) with available hardware</a:t>
            </a:r>
          </a:p>
          <a:p>
            <a:pPr lvl="1"/>
            <a:endParaRPr lang="en-US" dirty="0"/>
          </a:p>
          <a:p>
            <a:pPr marL="52388" indent="0">
              <a:buNone/>
            </a:pPr>
            <a:r>
              <a:rPr lang="en-US" dirty="0"/>
              <a:t>Long story short, it was the right program for its time, but no longer meets the needs of either the industry, or the Alliance</a:t>
            </a:r>
          </a:p>
          <a:p>
            <a:pPr lvl="1"/>
            <a:endParaRPr lang="en-US" sz="2000" b="1" dirty="0"/>
          </a:p>
          <a:p>
            <a:pPr marL="223838" lvl="1" indent="0">
              <a:buNone/>
            </a:pPr>
            <a:endParaRPr lang="en-US" dirty="0"/>
          </a:p>
        </p:txBody>
      </p:sp>
      <p:sp>
        <p:nvSpPr>
          <p:cNvPr id="4" name="Slide Number Placeholder 3">
            <a:extLst>
              <a:ext uri="{FF2B5EF4-FFF2-40B4-BE49-F238E27FC236}">
                <a16:creationId xmlns:a16="http://schemas.microsoft.com/office/drawing/2014/main" id="{4A2C2157-1B9F-44D0-9BFF-167643F2E0A9}"/>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253B8E-31CC-49E2-85CD-1625565E7930}"/>
              </a:ext>
            </a:extLst>
          </p:cNvPr>
          <p:cNvSpPr txBox="1"/>
          <p:nvPr/>
        </p:nvSpPr>
        <p:spPr>
          <a:xfrm>
            <a:off x="1898088" y="5545361"/>
            <a:ext cx="8395825" cy="369332"/>
          </a:xfrm>
          <a:prstGeom prst="rect">
            <a:avLst/>
          </a:prstGeom>
          <a:noFill/>
          <a:ln w="28575">
            <a:solidFill>
              <a:srgbClr val="C00000"/>
            </a:solidFill>
          </a:ln>
        </p:spPr>
        <p:txBody>
          <a:bodyPr wrap="none" rtlCol="0">
            <a:spAutoFit/>
          </a:bodyPr>
          <a:lstStyle/>
          <a:p>
            <a:r>
              <a:rPr lang="en-US" dirty="0"/>
              <a:t>A small, and shrinking, client base bore the fixed costs of a relatively expensive program</a:t>
            </a:r>
          </a:p>
        </p:txBody>
      </p:sp>
    </p:spTree>
    <p:extLst>
      <p:ext uri="{BB962C8B-B14F-4D97-AF65-F5344CB8AC3E}">
        <p14:creationId xmlns:p14="http://schemas.microsoft.com/office/powerpoint/2010/main" val="131441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7B-9D5F-45C4-92F0-B64527EC10A9}"/>
              </a:ext>
            </a:extLst>
          </p:cNvPr>
          <p:cNvSpPr>
            <a:spLocks noGrp="1"/>
          </p:cNvSpPr>
          <p:nvPr>
            <p:ph type="title"/>
          </p:nvPr>
        </p:nvSpPr>
        <p:spPr/>
        <p:txBody>
          <a:bodyPr/>
          <a:lstStyle/>
          <a:p>
            <a:r>
              <a:rPr lang="en-US" dirty="0"/>
              <a:t>A better idea?</a:t>
            </a:r>
          </a:p>
        </p:txBody>
      </p:sp>
      <p:sp>
        <p:nvSpPr>
          <p:cNvPr id="3" name="Content Placeholder 2">
            <a:extLst>
              <a:ext uri="{FF2B5EF4-FFF2-40B4-BE49-F238E27FC236}">
                <a16:creationId xmlns:a16="http://schemas.microsoft.com/office/drawing/2014/main" id="{DAA1AFA1-BD28-41E9-8884-2487F241B402}"/>
              </a:ext>
            </a:extLst>
          </p:cNvPr>
          <p:cNvSpPr>
            <a:spLocks noGrp="1"/>
          </p:cNvSpPr>
          <p:nvPr>
            <p:ph idx="1"/>
          </p:nvPr>
        </p:nvSpPr>
        <p:spPr/>
        <p:txBody>
          <a:bodyPr/>
          <a:lstStyle/>
          <a:p>
            <a:pPr marL="0" indent="0">
              <a:buNone/>
            </a:pPr>
            <a:r>
              <a:rPr lang="en-US" dirty="0"/>
              <a:t>At the 2019 Workshop, a ‘re-imagined’ Interop program was proposed:</a:t>
            </a:r>
          </a:p>
          <a:p>
            <a:pPr marL="0" indent="0">
              <a:buNone/>
            </a:pPr>
            <a:endParaRPr lang="en-US" dirty="0"/>
          </a:p>
          <a:p>
            <a:r>
              <a:rPr lang="en-US" dirty="0"/>
              <a:t>Meets the needs of a much broader client base</a:t>
            </a:r>
          </a:p>
          <a:p>
            <a:pPr marL="628650" lvl="1" indent="-457200"/>
            <a:r>
              <a:rPr lang="en-US" dirty="0"/>
              <a:t>Still includes the traditional hardware vendors, but also caters to:</a:t>
            </a:r>
          </a:p>
          <a:p>
            <a:pPr marL="628650" lvl="1" indent="-457200"/>
            <a:r>
              <a:rPr lang="en-US" dirty="0"/>
              <a:t>Distros, Linux Kernel community, network s/w developers, application/middleware developers …</a:t>
            </a:r>
          </a:p>
          <a:p>
            <a:r>
              <a:rPr lang="en-US" dirty="0"/>
              <a:t>Eliminate rigid calendar; greatly improved flexibility in program execution</a:t>
            </a:r>
          </a:p>
          <a:p>
            <a:pPr marL="628650" lvl="1" indent="-457200"/>
            <a:r>
              <a:rPr lang="en-US" dirty="0"/>
              <a:t>Based on an ‘on-demand’ philosophy</a:t>
            </a:r>
          </a:p>
          <a:p>
            <a:pPr marL="628650" lvl="1" indent="-457200"/>
            <a:r>
              <a:rPr lang="en-US" dirty="0"/>
              <a:t>Retains the original logo program, if it is desired, but it is no longer the center of the universe, as it was previously</a:t>
            </a:r>
          </a:p>
          <a:p>
            <a:r>
              <a:rPr lang="en-US" dirty="0"/>
              <a:t>Integrates popular Distributions</a:t>
            </a:r>
          </a:p>
          <a:p>
            <a:pPr marL="628650" lvl="1" indent="-457200"/>
            <a:r>
              <a:rPr lang="en-US" dirty="0"/>
              <a:t>vs the former program, that was driven by OFED releases</a:t>
            </a:r>
          </a:p>
          <a:p>
            <a:r>
              <a:rPr lang="en-US" dirty="0"/>
              <a:t>Open-ended support for multiple network interfaces</a:t>
            </a:r>
          </a:p>
          <a:p>
            <a:pPr marL="628650" lvl="1" indent="-457200"/>
            <a:r>
              <a:rPr lang="en-US" dirty="0"/>
              <a:t>Verbs is still supported, as are emerging APIs such as libfabric and others</a:t>
            </a:r>
          </a:p>
          <a:p>
            <a:pPr marL="628650" lvl="1" indent="-457200"/>
            <a:r>
              <a:rPr lang="en-US" dirty="0"/>
              <a:t>Hardware and software infrastructure no longer tied exclusively to a particular API (or style of API) </a:t>
            </a:r>
          </a:p>
        </p:txBody>
      </p:sp>
      <p:sp>
        <p:nvSpPr>
          <p:cNvPr id="4" name="Slide Number Placeholder 3">
            <a:extLst>
              <a:ext uri="{FF2B5EF4-FFF2-40B4-BE49-F238E27FC236}">
                <a16:creationId xmlns:a16="http://schemas.microsoft.com/office/drawing/2014/main" id="{4E09ADD7-7A82-469D-9722-00D6686B60B3}"/>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22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C8E2-AA67-455E-924C-D90E4727DD2D}"/>
              </a:ext>
            </a:extLst>
          </p:cNvPr>
          <p:cNvSpPr>
            <a:spLocks noGrp="1"/>
          </p:cNvSpPr>
          <p:nvPr>
            <p:ph type="title"/>
          </p:nvPr>
        </p:nvSpPr>
        <p:spPr/>
        <p:txBody>
          <a:bodyPr/>
          <a:lstStyle/>
          <a:p>
            <a:r>
              <a:rPr lang="en-US" sz="2800" spc="-1" dirty="0">
                <a:solidFill>
                  <a:srgbClr val="FFFFFF"/>
                </a:solidFill>
              </a:rPr>
              <a:t>What we want the Interop program to be able to do</a:t>
            </a:r>
            <a:endParaRPr lang="en-US" dirty="0"/>
          </a:p>
        </p:txBody>
      </p:sp>
      <p:sp>
        <p:nvSpPr>
          <p:cNvPr id="3" name="Content Placeholder 2">
            <a:extLst>
              <a:ext uri="{FF2B5EF4-FFF2-40B4-BE49-F238E27FC236}">
                <a16:creationId xmlns:a16="http://schemas.microsoft.com/office/drawing/2014/main" id="{AE942C7E-8D91-49C6-A2BE-8BF625F1A141}"/>
              </a:ext>
            </a:extLst>
          </p:cNvPr>
          <p:cNvSpPr>
            <a:spLocks noGrp="1"/>
          </p:cNvSpPr>
          <p:nvPr>
            <p:ph idx="1"/>
          </p:nvPr>
        </p:nvSpPr>
        <p:spPr/>
        <p:txBody>
          <a:bodyPr/>
          <a:lstStyle/>
          <a:p>
            <a:r>
              <a:rPr lang="en-US" b="0" spc="-1" dirty="0">
                <a:solidFill>
                  <a:srgbClr val="000000"/>
                </a:solidFill>
              </a:rPr>
              <a:t>Able to test any OS platform</a:t>
            </a:r>
          </a:p>
          <a:p>
            <a:pPr lvl="1"/>
            <a:r>
              <a:rPr lang="en-US" spc="-1" dirty="0" err="1">
                <a:solidFill>
                  <a:srgbClr val="000000"/>
                </a:solidFill>
              </a:rPr>
              <a:t>SuSE</a:t>
            </a:r>
            <a:r>
              <a:rPr lang="en-US" spc="-1" dirty="0">
                <a:solidFill>
                  <a:srgbClr val="000000"/>
                </a:solidFill>
              </a:rPr>
              <a:t>, Red Hat, Debian, Ubuntu, etc. (ok, so really any Linux platform)</a:t>
            </a:r>
          </a:p>
          <a:p>
            <a:r>
              <a:rPr lang="en-US" b="0" spc="-1" dirty="0">
                <a:solidFill>
                  <a:srgbClr val="000000"/>
                </a:solidFill>
              </a:rPr>
              <a:t>Able to test a specific OS platform with additional software</a:t>
            </a:r>
          </a:p>
          <a:p>
            <a:pPr lvl="1"/>
            <a:r>
              <a:rPr lang="en-US" spc="-1" dirty="0">
                <a:solidFill>
                  <a:srgbClr val="000000"/>
                </a:solidFill>
              </a:rPr>
              <a:t>OFED, MOFED, beta packages on top of the released OS platform code, upstream -</a:t>
            </a:r>
            <a:r>
              <a:rPr lang="en-US" spc="-1" dirty="0" err="1">
                <a:solidFill>
                  <a:srgbClr val="000000"/>
                </a:solidFill>
              </a:rPr>
              <a:t>rc</a:t>
            </a:r>
            <a:r>
              <a:rPr lang="en-US" spc="-1" dirty="0">
                <a:solidFill>
                  <a:srgbClr val="000000"/>
                </a:solidFill>
              </a:rPr>
              <a:t> releases, upstream final releases</a:t>
            </a:r>
          </a:p>
          <a:p>
            <a:r>
              <a:rPr lang="en-US" b="0" spc="-1" dirty="0">
                <a:solidFill>
                  <a:srgbClr val="000000"/>
                </a:solidFill>
              </a:rPr>
              <a:t>Able to test user supplied software on any OS platform with or without OS updates</a:t>
            </a:r>
          </a:p>
          <a:p>
            <a:r>
              <a:rPr lang="en-US" b="0" spc="-1" dirty="0">
                <a:solidFill>
                  <a:srgbClr val="000000"/>
                </a:solidFill>
              </a:rPr>
              <a:t>Able to test across all of the different fabric types</a:t>
            </a:r>
          </a:p>
          <a:p>
            <a:r>
              <a:rPr lang="en-US" b="0" spc="-1" dirty="0">
                <a:solidFill>
                  <a:srgbClr val="000000"/>
                </a:solidFill>
              </a:rPr>
              <a:t>Able to test across multiple different vendor’s hardware</a:t>
            </a:r>
          </a:p>
          <a:p>
            <a:pPr lvl="1"/>
            <a:r>
              <a:rPr lang="en-US" b="0" spc="-1" dirty="0">
                <a:solidFill>
                  <a:srgbClr val="000000"/>
                </a:solidFill>
              </a:rPr>
              <a:t>Broadcom </a:t>
            </a:r>
            <a:r>
              <a:rPr lang="en-US" b="0" spc="-1" dirty="0" err="1">
                <a:solidFill>
                  <a:srgbClr val="000000"/>
                </a:solidFill>
              </a:rPr>
              <a:t>RoCE</a:t>
            </a:r>
            <a:r>
              <a:rPr lang="en-US" b="0" spc="-1" dirty="0">
                <a:solidFill>
                  <a:srgbClr val="000000"/>
                </a:solidFill>
              </a:rPr>
              <a:t> to Mellanox </a:t>
            </a:r>
            <a:r>
              <a:rPr lang="en-US" b="0" spc="-1" dirty="0" err="1">
                <a:solidFill>
                  <a:srgbClr val="000000"/>
                </a:solidFill>
              </a:rPr>
              <a:t>RoCE</a:t>
            </a:r>
            <a:r>
              <a:rPr lang="en-US" b="0" spc="-1" dirty="0">
                <a:solidFill>
                  <a:srgbClr val="000000"/>
                </a:solidFill>
              </a:rPr>
              <a:t> for example</a:t>
            </a:r>
          </a:p>
          <a:p>
            <a:r>
              <a:rPr lang="en-US" b="0" spc="-1" dirty="0">
                <a:solidFill>
                  <a:srgbClr val="000000"/>
                </a:solidFill>
              </a:rPr>
              <a:t>Able to automatically select machines to run tests on and install all necessary software for the test</a:t>
            </a:r>
          </a:p>
          <a:p>
            <a:pPr lvl="1"/>
            <a:r>
              <a:rPr lang="en-US" spc="-1" dirty="0">
                <a:solidFill>
                  <a:srgbClr val="000000"/>
                </a:solidFill>
              </a:rPr>
              <a:t>Able to give the </a:t>
            </a:r>
            <a:r>
              <a:rPr lang="en-US" b="0" spc="-1" dirty="0">
                <a:solidFill>
                  <a:srgbClr val="000000"/>
                </a:solidFill>
              </a:rPr>
              <a:t>option of automated testing or manual testing once the machines are installed</a:t>
            </a:r>
          </a:p>
          <a:p>
            <a:r>
              <a:rPr lang="en-US" b="0" spc="-1" dirty="0">
                <a:solidFill>
                  <a:srgbClr val="000000"/>
                </a:solidFill>
              </a:rPr>
              <a:t>Able to manually schedule all or a portion of the cluster for user checkout</a:t>
            </a:r>
            <a:endParaRPr lang="en-US" spc="-1" dirty="0">
              <a:solidFill>
                <a:srgbClr val="000000"/>
              </a:solidFill>
            </a:endParaRPr>
          </a:p>
          <a:p>
            <a:pPr lvl="1"/>
            <a:endParaRPr lang="en-US" dirty="0"/>
          </a:p>
        </p:txBody>
      </p:sp>
      <p:sp>
        <p:nvSpPr>
          <p:cNvPr id="4" name="Slide Number Placeholder 3">
            <a:extLst>
              <a:ext uri="{FF2B5EF4-FFF2-40B4-BE49-F238E27FC236}">
                <a16:creationId xmlns:a16="http://schemas.microsoft.com/office/drawing/2014/main" id="{E45603CC-3E77-4DD3-83EE-89095EAC117C}"/>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Tree>
    <p:extLst>
      <p:ext uri="{BB962C8B-B14F-4D97-AF65-F5344CB8AC3E}">
        <p14:creationId xmlns:p14="http://schemas.microsoft.com/office/powerpoint/2010/main" val="416375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ACB3-687A-4363-B92E-BC4F7BBE3A3A}"/>
              </a:ext>
            </a:extLst>
          </p:cNvPr>
          <p:cNvSpPr>
            <a:spLocks noGrp="1"/>
          </p:cNvSpPr>
          <p:nvPr>
            <p:ph type="title"/>
          </p:nvPr>
        </p:nvSpPr>
        <p:spPr/>
        <p:txBody>
          <a:bodyPr/>
          <a:lstStyle/>
          <a:p>
            <a:r>
              <a:rPr lang="en-US" sz="3200" spc="-1" dirty="0">
                <a:solidFill>
                  <a:srgbClr val="FFFFFF"/>
                </a:solidFill>
              </a:rPr>
              <a:t>Enabling a broader clientele</a:t>
            </a:r>
            <a:endParaRPr lang="en-US" dirty="0"/>
          </a:p>
        </p:txBody>
      </p:sp>
      <p:sp>
        <p:nvSpPr>
          <p:cNvPr id="3" name="Content Placeholder 2">
            <a:extLst>
              <a:ext uri="{FF2B5EF4-FFF2-40B4-BE49-F238E27FC236}">
                <a16:creationId xmlns:a16="http://schemas.microsoft.com/office/drawing/2014/main" id="{915F6E24-EA68-47E2-A8FB-7C3AFA415D7C}"/>
              </a:ext>
            </a:extLst>
          </p:cNvPr>
          <p:cNvSpPr>
            <a:spLocks noGrp="1"/>
          </p:cNvSpPr>
          <p:nvPr>
            <p:ph idx="1"/>
          </p:nvPr>
        </p:nvSpPr>
        <p:spPr/>
        <p:txBody>
          <a:bodyPr/>
          <a:lstStyle/>
          <a:p>
            <a:r>
              <a:rPr lang="en-US" b="0" spc="-1" dirty="0">
                <a:solidFill>
                  <a:srgbClr val="000000"/>
                </a:solidFill>
              </a:rPr>
              <a:t>Upstream</a:t>
            </a:r>
            <a:r>
              <a:rPr lang="en-US" spc="-1" dirty="0">
                <a:solidFill>
                  <a:srgbClr val="000000"/>
                </a:solidFill>
              </a:rPr>
              <a:t>: </a:t>
            </a:r>
            <a:r>
              <a:rPr lang="en-US" b="0" spc="-1" dirty="0">
                <a:solidFill>
                  <a:srgbClr val="000000"/>
                </a:solidFill>
              </a:rPr>
              <a:t>Automatic, continuous testing of upstream software (kernel, </a:t>
            </a:r>
            <a:r>
              <a:rPr lang="en-US" b="0" spc="-1" dirty="0" err="1">
                <a:solidFill>
                  <a:srgbClr val="000000"/>
                </a:solidFill>
              </a:rPr>
              <a:t>rdma</a:t>
            </a:r>
            <a:r>
              <a:rPr lang="en-US" b="0" spc="-1" dirty="0">
                <a:solidFill>
                  <a:srgbClr val="000000"/>
                </a:solidFill>
              </a:rPr>
              <a:t>-core, others)</a:t>
            </a:r>
          </a:p>
          <a:p>
            <a:pPr lvl="1"/>
            <a:r>
              <a:rPr lang="en-US" spc="-1" dirty="0">
                <a:solidFill>
                  <a:srgbClr val="000000"/>
                </a:solidFill>
              </a:rPr>
              <a:t>Creation and incubation of an open source community that contributes tests that can be run in an automated fashion in the cluster</a:t>
            </a:r>
          </a:p>
          <a:p>
            <a:r>
              <a:rPr lang="en-US" b="0" spc="-1" dirty="0">
                <a:solidFill>
                  <a:srgbClr val="000000"/>
                </a:solidFill>
              </a:rPr>
              <a:t>OS Distros: On demand testing for OS distros (Red Hat, </a:t>
            </a:r>
            <a:r>
              <a:rPr lang="en-US" b="0" spc="-1" dirty="0" err="1">
                <a:solidFill>
                  <a:srgbClr val="000000"/>
                </a:solidFill>
              </a:rPr>
              <a:t>SuSE</a:t>
            </a:r>
            <a:r>
              <a:rPr lang="en-US" b="0" spc="-1" dirty="0">
                <a:solidFill>
                  <a:srgbClr val="000000"/>
                </a:solidFill>
              </a:rPr>
              <a:t>, OFED, etc.)</a:t>
            </a:r>
            <a:endParaRPr lang="en-US" b="0" strike="sngStrike" spc="-1" dirty="0">
              <a:solidFill>
                <a:srgbClr val="000000"/>
              </a:solidFill>
            </a:endParaRPr>
          </a:p>
          <a:p>
            <a:pPr lvl="1"/>
            <a:r>
              <a:rPr lang="en-US" spc="-1" dirty="0">
                <a:solidFill>
                  <a:srgbClr val="000000"/>
                </a:solidFill>
              </a:rPr>
              <a:t>Geared more towards OS testing rather than hardware testing</a:t>
            </a:r>
          </a:p>
          <a:p>
            <a:pPr lvl="1"/>
            <a:r>
              <a:rPr lang="en-US" spc="-1" dirty="0">
                <a:solidFill>
                  <a:srgbClr val="000000"/>
                </a:solidFill>
              </a:rPr>
              <a:t>Logo program, if desired</a:t>
            </a:r>
          </a:p>
          <a:p>
            <a:r>
              <a:rPr lang="en-US" b="0" spc="-1" dirty="0">
                <a:solidFill>
                  <a:srgbClr val="000000"/>
                </a:solidFill>
              </a:rPr>
              <a:t>Hardware Vendors: On demand testing for hardware vendors </a:t>
            </a:r>
          </a:p>
          <a:p>
            <a:pPr lvl="1"/>
            <a:r>
              <a:rPr lang="en-US" spc="-1" dirty="0">
                <a:solidFill>
                  <a:srgbClr val="000000"/>
                </a:solidFill>
              </a:rPr>
              <a:t>Similar to the defunct interop program</a:t>
            </a:r>
          </a:p>
          <a:p>
            <a:pPr lvl="1"/>
            <a:r>
              <a:rPr lang="en-US" spc="-1" dirty="0">
                <a:solidFill>
                  <a:srgbClr val="000000"/>
                </a:solidFill>
              </a:rPr>
              <a:t>Logo program, if desired</a:t>
            </a:r>
          </a:p>
          <a:p>
            <a:r>
              <a:rPr lang="en-US" b="0" spc="-1" dirty="0">
                <a:solidFill>
                  <a:srgbClr val="000000"/>
                </a:solidFill>
              </a:rPr>
              <a:t>ULPs, Middleware, Applications: On demand testing of specific software (</a:t>
            </a:r>
            <a:r>
              <a:rPr lang="en-US" b="0" spc="-1" dirty="0" err="1">
                <a:solidFill>
                  <a:srgbClr val="000000"/>
                </a:solidFill>
              </a:rPr>
              <a:t>OpenMPI</a:t>
            </a:r>
            <a:r>
              <a:rPr lang="en-US" b="0" spc="-1" dirty="0">
                <a:solidFill>
                  <a:srgbClr val="000000"/>
                </a:solidFill>
              </a:rPr>
              <a:t>, AMQP, OpenStack, others)</a:t>
            </a:r>
          </a:p>
          <a:p>
            <a:r>
              <a:rPr lang="en-US" b="0" spc="-1" dirty="0">
                <a:solidFill>
                  <a:srgbClr val="000000"/>
                </a:solidFill>
              </a:rPr>
              <a:t>On demand platform for development (Apache? MySQL?)</a:t>
            </a:r>
          </a:p>
          <a:p>
            <a:endParaRPr lang="en-US" dirty="0"/>
          </a:p>
        </p:txBody>
      </p:sp>
      <p:sp>
        <p:nvSpPr>
          <p:cNvPr id="4" name="Slide Number Placeholder 3">
            <a:extLst>
              <a:ext uri="{FF2B5EF4-FFF2-40B4-BE49-F238E27FC236}">
                <a16:creationId xmlns:a16="http://schemas.microsoft.com/office/drawing/2014/main" id="{BD7F14DB-0ECF-4BCB-8333-89E6A71E025F}"/>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Tree>
    <p:extLst>
      <p:ext uri="{BB962C8B-B14F-4D97-AF65-F5344CB8AC3E}">
        <p14:creationId xmlns:p14="http://schemas.microsoft.com/office/powerpoint/2010/main" val="280962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C83D-726D-4109-825E-8D38FE0D9F4D}"/>
              </a:ext>
            </a:extLst>
          </p:cNvPr>
          <p:cNvSpPr>
            <a:spLocks noGrp="1"/>
          </p:cNvSpPr>
          <p:nvPr>
            <p:ph type="title"/>
          </p:nvPr>
        </p:nvSpPr>
        <p:spPr/>
        <p:txBody>
          <a:bodyPr/>
          <a:lstStyle/>
          <a:p>
            <a:r>
              <a:rPr lang="en-US" dirty="0"/>
              <a:t>To meet those goals: 3 major services</a:t>
            </a:r>
          </a:p>
        </p:txBody>
      </p:sp>
      <p:sp>
        <p:nvSpPr>
          <p:cNvPr id="3" name="Content Placeholder 2">
            <a:extLst>
              <a:ext uri="{FF2B5EF4-FFF2-40B4-BE49-F238E27FC236}">
                <a16:creationId xmlns:a16="http://schemas.microsoft.com/office/drawing/2014/main" id="{A95B016D-1D89-41CB-BD47-66645E5E6A59}"/>
              </a:ext>
            </a:extLst>
          </p:cNvPr>
          <p:cNvSpPr>
            <a:spLocks noGrp="1"/>
          </p:cNvSpPr>
          <p:nvPr>
            <p:ph idx="1"/>
          </p:nvPr>
        </p:nvSpPr>
        <p:spPr/>
        <p:txBody>
          <a:bodyPr>
            <a:normAutofit lnSpcReduction="10000"/>
          </a:bodyPr>
          <a:lstStyle/>
          <a:p>
            <a:pPr marL="457200" indent="-457200">
              <a:buFont typeface="+mj-lt"/>
              <a:buAutoNum type="arabicPeriod"/>
            </a:pPr>
            <a:r>
              <a:rPr lang="en-US" dirty="0"/>
              <a:t>Pre-release Integration Testing to Support Upstream Development</a:t>
            </a:r>
          </a:p>
          <a:p>
            <a:pPr marL="628650" lvl="1" indent="-457200"/>
            <a:r>
              <a:rPr lang="en-US" dirty="0"/>
              <a:t>Objective: Identify problems in the upstream software introduced during development</a:t>
            </a:r>
          </a:p>
          <a:p>
            <a:pPr marL="628650" lvl="1" indent="-457200"/>
            <a:r>
              <a:rPr lang="en-US" dirty="0"/>
              <a:t>Provides maintainers a state of the tree check as development progresses and changes are merged</a:t>
            </a:r>
          </a:p>
          <a:p>
            <a:pPr marL="863600" lvl="2" indent="-457200"/>
            <a:r>
              <a:rPr lang="en-US" dirty="0"/>
              <a:t>vs attempting to ascertain that information once all merges have been completed</a:t>
            </a:r>
          </a:p>
          <a:p>
            <a:pPr marL="628650" lvl="1" indent="-457200"/>
            <a:r>
              <a:rPr lang="en-US" dirty="0"/>
              <a:t>Primarily targeted at supporting upstream maintainers</a:t>
            </a:r>
          </a:p>
          <a:p>
            <a:pPr marL="863600" lvl="2" indent="-457200"/>
            <a:r>
              <a:rPr lang="en-US" dirty="0"/>
              <a:t>vendors derive some benefit too</a:t>
            </a:r>
          </a:p>
          <a:p>
            <a:pPr marL="457200" indent="-457200">
              <a:buFont typeface="+mj-lt"/>
              <a:buAutoNum type="arabicPeriod"/>
            </a:pPr>
            <a:r>
              <a:rPr lang="en-US" dirty="0"/>
              <a:t>On-Demand Testing Service to Support Everybody</a:t>
            </a:r>
          </a:p>
          <a:p>
            <a:pPr marL="628650" lvl="1" indent="-457200"/>
            <a:r>
              <a:rPr lang="en-US" dirty="0"/>
              <a:t>Objective: Provide when needed when needed by client, not when scheduled twice a year</a:t>
            </a:r>
          </a:p>
          <a:p>
            <a:pPr marL="628650" lvl="1" indent="-457200"/>
            <a:r>
              <a:rPr lang="en-US" dirty="0"/>
              <a:t>Driven by recipes on an OFA controlled server including:</a:t>
            </a:r>
          </a:p>
          <a:p>
            <a:pPr lvl="2"/>
            <a:r>
              <a:rPr lang="en-US" dirty="0"/>
              <a:t>an IWG-designed test plan</a:t>
            </a:r>
          </a:p>
          <a:p>
            <a:pPr lvl="2"/>
            <a:r>
              <a:rPr lang="en-US" dirty="0"/>
              <a:t>Additional upstream designed test plans</a:t>
            </a:r>
          </a:p>
          <a:p>
            <a:pPr lvl="2"/>
            <a:r>
              <a:rPr lang="en-US" dirty="0"/>
              <a:t>Vendor contributed test plans</a:t>
            </a:r>
          </a:p>
          <a:p>
            <a:pPr lvl="2"/>
            <a:r>
              <a:rPr lang="en-US" dirty="0"/>
              <a:t>Client gets to choose which tests to run and all results are logged for analysis</a:t>
            </a:r>
          </a:p>
          <a:p>
            <a:pPr marL="628650" lvl="1" indent="-457200"/>
            <a:r>
              <a:rPr lang="en-US" dirty="0"/>
              <a:t>A logo program is an option, if the client community wants it</a:t>
            </a:r>
          </a:p>
          <a:p>
            <a:pPr marL="457200" indent="-457200">
              <a:buFont typeface="+mj-lt"/>
              <a:buAutoNum type="arabicPeriod"/>
            </a:pPr>
            <a:r>
              <a:rPr lang="en-US" dirty="0"/>
              <a:t>Manual Machine Checkout and Use</a:t>
            </a:r>
          </a:p>
          <a:p>
            <a:pPr marL="628650" lvl="1" indent="-457200"/>
            <a:r>
              <a:rPr lang="en-US" dirty="0"/>
              <a:t>Objective: Cover all testing and development needs not already covered</a:t>
            </a:r>
          </a:p>
          <a:p>
            <a:pPr marL="628650" lvl="1" indent="-457200"/>
            <a:r>
              <a:rPr lang="en-US" dirty="0"/>
              <a:t>Primarily targeted at supporting early testing needs and development needs</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7410CE1B-7795-4699-B69F-909C38F5C402}"/>
              </a:ext>
            </a:extLst>
          </p:cNvPr>
          <p:cNvSpPr>
            <a:spLocks noGrp="1"/>
          </p:cNvSpPr>
          <p:nvPr>
            <p:ph type="sldNum" sz="quarter" idx="11"/>
          </p:nvPr>
        </p:nvSpPr>
        <p:spPr/>
        <p:txBody>
          <a:bodyPr/>
          <a:lstStyle/>
          <a:p>
            <a:fld id="{0743EA0E-C5B1-48EC-8082-F253EA88050D}" type="slidenum">
              <a:rPr lang="en-US" smtClean="0"/>
              <a:pPr/>
              <a:t>6</a:t>
            </a:fld>
            <a:endParaRPr lang="en-US" dirty="0"/>
          </a:p>
        </p:txBody>
      </p:sp>
    </p:spTree>
    <p:extLst>
      <p:ext uri="{BB962C8B-B14F-4D97-AF65-F5344CB8AC3E}">
        <p14:creationId xmlns:p14="http://schemas.microsoft.com/office/powerpoint/2010/main" val="288126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To meet those goals: 1 cluster</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a:xfrm>
            <a:off x="609600" y="1312639"/>
            <a:ext cx="2842901" cy="4813525"/>
          </a:xfrm>
        </p:spPr>
        <p:txBody>
          <a:bodyPr>
            <a:normAutofit/>
          </a:bodyPr>
          <a:lstStyle/>
          <a:p>
            <a:pPr marL="0" indent="0">
              <a:buNone/>
            </a:pPr>
            <a:r>
              <a:rPr lang="en-US" dirty="0"/>
              <a:t>Supported by a partitionable hardware cluster</a:t>
            </a:r>
          </a:p>
          <a:p>
            <a:pPr lvl="1"/>
            <a:r>
              <a:rPr lang="en-US" dirty="0"/>
              <a:t>Supports a variety of network types</a:t>
            </a:r>
          </a:p>
          <a:p>
            <a:pPr lvl="1"/>
            <a:r>
              <a:rPr lang="en-US" dirty="0"/>
              <a:t>Easily extensible to add new network types</a:t>
            </a:r>
          </a:p>
          <a:p>
            <a:pPr lvl="1"/>
            <a:r>
              <a:rPr lang="en-US" dirty="0"/>
              <a:t>Controlled access from the Internet</a:t>
            </a:r>
          </a:p>
          <a:p>
            <a:pPr lvl="2"/>
            <a:r>
              <a:rPr lang="en-US" dirty="0"/>
              <a:t>VPN account required to access cluster</a:t>
            </a:r>
          </a:p>
          <a:p>
            <a:pPr lvl="2"/>
            <a:r>
              <a:rPr lang="en-US" dirty="0"/>
              <a:t>Account on cluster required to access functions of cluster controller</a:t>
            </a:r>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2F9E6564-50CB-43F2-A259-4FA278DF9A0C}"/>
              </a:ext>
            </a:extLst>
          </p:cNvPr>
          <p:cNvSpPr/>
          <p:nvPr/>
        </p:nvSpPr>
        <p:spPr>
          <a:xfrm>
            <a:off x="3557995" y="3465126"/>
            <a:ext cx="1435693"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Internet</a:t>
            </a:r>
          </a:p>
        </p:txBody>
      </p:sp>
      <p:sp>
        <p:nvSpPr>
          <p:cNvPr id="7" name="Rectangle: Rounded Corners 6">
            <a:extLst>
              <a:ext uri="{FF2B5EF4-FFF2-40B4-BE49-F238E27FC236}">
                <a16:creationId xmlns:a16="http://schemas.microsoft.com/office/drawing/2014/main" id="{01A52EC9-37FF-4E5D-9A6D-FD23349D06D4}"/>
              </a:ext>
            </a:extLst>
          </p:cNvPr>
          <p:cNvSpPr/>
          <p:nvPr/>
        </p:nvSpPr>
        <p:spPr>
          <a:xfrm>
            <a:off x="5702988" y="3532424"/>
            <a:ext cx="1008405"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VPN</a:t>
            </a:r>
          </a:p>
          <a:p>
            <a:pPr algn="ctr"/>
            <a:r>
              <a:rPr lang="en-US" dirty="0"/>
              <a:t>Firewall</a:t>
            </a:r>
          </a:p>
        </p:txBody>
      </p:sp>
      <p:cxnSp>
        <p:nvCxnSpPr>
          <p:cNvPr id="9" name="Straight Arrow Connector 8">
            <a:extLst>
              <a:ext uri="{FF2B5EF4-FFF2-40B4-BE49-F238E27FC236}">
                <a16:creationId xmlns:a16="http://schemas.microsoft.com/office/drawing/2014/main" id="{7D54D970-3FEC-41B2-B509-46CA3668CD19}"/>
              </a:ext>
            </a:extLst>
          </p:cNvPr>
          <p:cNvCxnSpPr>
            <a:cxnSpLocks/>
            <a:stCxn id="6" idx="0"/>
            <a:endCxn id="7" idx="1"/>
          </p:cNvCxnSpPr>
          <p:nvPr/>
        </p:nvCxnSpPr>
        <p:spPr>
          <a:xfrm>
            <a:off x="4992492" y="3922326"/>
            <a:ext cx="71049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3580E0E8-3A29-43F7-9503-6D5C308E79B9}"/>
              </a:ext>
            </a:extLst>
          </p:cNvPr>
          <p:cNvSpPr/>
          <p:nvPr/>
        </p:nvSpPr>
        <p:spPr>
          <a:xfrm>
            <a:off x="7467600" y="3532424"/>
            <a:ext cx="1217872"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Controller</a:t>
            </a:r>
          </a:p>
        </p:txBody>
      </p:sp>
      <p:cxnSp>
        <p:nvCxnSpPr>
          <p:cNvPr id="13" name="Straight Arrow Connector 12">
            <a:extLst>
              <a:ext uri="{FF2B5EF4-FFF2-40B4-BE49-F238E27FC236}">
                <a16:creationId xmlns:a16="http://schemas.microsoft.com/office/drawing/2014/main" id="{DCA1C27E-9BF7-44FB-AD7A-BB23F718BF5E}"/>
              </a:ext>
            </a:extLst>
          </p:cNvPr>
          <p:cNvCxnSpPr>
            <a:cxnSpLocks/>
            <a:stCxn id="7" idx="3"/>
            <a:endCxn id="11" idx="1"/>
          </p:cNvCxnSpPr>
          <p:nvPr/>
        </p:nvCxnSpPr>
        <p:spPr>
          <a:xfrm>
            <a:off x="6711393" y="3922326"/>
            <a:ext cx="75620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5C692015-DAC2-4023-82FD-4A1D3B7348BC}"/>
              </a:ext>
            </a:extLst>
          </p:cNvPr>
          <p:cNvSpPr/>
          <p:nvPr/>
        </p:nvSpPr>
        <p:spPr>
          <a:xfrm>
            <a:off x="9158141" y="158296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 machine</a:t>
            </a:r>
          </a:p>
        </p:txBody>
      </p:sp>
      <p:sp>
        <p:nvSpPr>
          <p:cNvPr id="16" name="Rectangle: Rounded Corners 15">
            <a:extLst>
              <a:ext uri="{FF2B5EF4-FFF2-40B4-BE49-F238E27FC236}">
                <a16:creationId xmlns:a16="http://schemas.microsoft.com/office/drawing/2014/main" id="{7B2D1C22-434D-483C-BF03-89B76B6BC2BE}"/>
              </a:ext>
            </a:extLst>
          </p:cNvPr>
          <p:cNvSpPr/>
          <p:nvPr/>
        </p:nvSpPr>
        <p:spPr>
          <a:xfrm>
            <a:off x="9158141" y="2372465"/>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7" name="Rectangle: Rounded Corners 16">
            <a:extLst>
              <a:ext uri="{FF2B5EF4-FFF2-40B4-BE49-F238E27FC236}">
                <a16:creationId xmlns:a16="http://schemas.microsoft.com/office/drawing/2014/main" id="{8267CCA3-5F01-484D-9983-1A588A54207A}"/>
              </a:ext>
            </a:extLst>
          </p:cNvPr>
          <p:cNvSpPr/>
          <p:nvPr/>
        </p:nvSpPr>
        <p:spPr>
          <a:xfrm>
            <a:off x="9158141" y="3156653"/>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8" name="Rectangle: Rounded Corners 17">
            <a:extLst>
              <a:ext uri="{FF2B5EF4-FFF2-40B4-BE49-F238E27FC236}">
                <a16:creationId xmlns:a16="http://schemas.microsoft.com/office/drawing/2014/main" id="{6F90024B-85D0-46A3-B3CE-54C2BE67503A}"/>
              </a:ext>
            </a:extLst>
          </p:cNvPr>
          <p:cNvSpPr/>
          <p:nvPr/>
        </p:nvSpPr>
        <p:spPr>
          <a:xfrm>
            <a:off x="9158141" y="394084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9" name="Rectangle: Rounded Corners 18">
            <a:extLst>
              <a:ext uri="{FF2B5EF4-FFF2-40B4-BE49-F238E27FC236}">
                <a16:creationId xmlns:a16="http://schemas.microsoft.com/office/drawing/2014/main" id="{2AE1E133-78CA-45C2-B7A6-D574DEBA15D6}"/>
              </a:ext>
            </a:extLst>
          </p:cNvPr>
          <p:cNvSpPr/>
          <p:nvPr/>
        </p:nvSpPr>
        <p:spPr>
          <a:xfrm>
            <a:off x="9158141" y="4725029"/>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20" name="Rectangle: Rounded Corners 19">
            <a:extLst>
              <a:ext uri="{FF2B5EF4-FFF2-40B4-BE49-F238E27FC236}">
                <a16:creationId xmlns:a16="http://schemas.microsoft.com/office/drawing/2014/main" id="{9D115378-8D64-4A28-9883-60146E1AC643}"/>
              </a:ext>
            </a:extLst>
          </p:cNvPr>
          <p:cNvSpPr/>
          <p:nvPr/>
        </p:nvSpPr>
        <p:spPr>
          <a:xfrm>
            <a:off x="9158141" y="5509217"/>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21" name="Connector: Elbow 20">
            <a:extLst>
              <a:ext uri="{FF2B5EF4-FFF2-40B4-BE49-F238E27FC236}">
                <a16:creationId xmlns:a16="http://schemas.microsoft.com/office/drawing/2014/main" id="{2EAE616B-792F-4A87-960D-881D1B924761}"/>
              </a:ext>
            </a:extLst>
          </p:cNvPr>
          <p:cNvCxnSpPr>
            <a:cxnSpLocks/>
            <a:stCxn id="11" idx="3"/>
            <a:endCxn id="15" idx="1"/>
          </p:cNvCxnSpPr>
          <p:nvPr/>
        </p:nvCxnSpPr>
        <p:spPr>
          <a:xfrm flipV="1">
            <a:off x="8685472" y="1891435"/>
            <a:ext cx="472669"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01110C3-BED5-4040-9707-B5B90644D688}"/>
              </a:ext>
            </a:extLst>
          </p:cNvPr>
          <p:cNvCxnSpPr>
            <a:cxnSpLocks/>
            <a:stCxn id="11" idx="3"/>
            <a:endCxn id="16" idx="1"/>
          </p:cNvCxnSpPr>
          <p:nvPr/>
        </p:nvCxnSpPr>
        <p:spPr>
          <a:xfrm flipV="1">
            <a:off x="8685472" y="2680939"/>
            <a:ext cx="472669"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782381-FDB7-41B4-AF3B-925818BCF751}"/>
              </a:ext>
            </a:extLst>
          </p:cNvPr>
          <p:cNvCxnSpPr>
            <a:cxnSpLocks/>
            <a:stCxn id="11" idx="3"/>
            <a:endCxn id="17" idx="1"/>
          </p:cNvCxnSpPr>
          <p:nvPr/>
        </p:nvCxnSpPr>
        <p:spPr>
          <a:xfrm flipV="1">
            <a:off x="8685472" y="3465127"/>
            <a:ext cx="472669"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0A23E89-AC86-4C57-8AFC-B81129133CEC}"/>
              </a:ext>
            </a:extLst>
          </p:cNvPr>
          <p:cNvCxnSpPr>
            <a:cxnSpLocks/>
            <a:stCxn id="11" idx="3"/>
            <a:endCxn id="18" idx="1"/>
          </p:cNvCxnSpPr>
          <p:nvPr/>
        </p:nvCxnSpPr>
        <p:spPr>
          <a:xfrm>
            <a:off x="8685472" y="3922326"/>
            <a:ext cx="472669"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3DA8A88-AD5D-4266-9832-2C99E7C91A2B}"/>
              </a:ext>
            </a:extLst>
          </p:cNvPr>
          <p:cNvCxnSpPr>
            <a:cxnSpLocks/>
            <a:stCxn id="11" idx="3"/>
            <a:endCxn id="19" idx="1"/>
          </p:cNvCxnSpPr>
          <p:nvPr/>
        </p:nvCxnSpPr>
        <p:spPr>
          <a:xfrm>
            <a:off x="8685472" y="3922326"/>
            <a:ext cx="472669"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E25BBF0-7B88-4B43-A2AB-7348AA3D7A3B}"/>
              </a:ext>
            </a:extLst>
          </p:cNvPr>
          <p:cNvCxnSpPr>
            <a:cxnSpLocks/>
            <a:stCxn id="11" idx="3"/>
            <a:endCxn id="20" idx="1"/>
          </p:cNvCxnSpPr>
          <p:nvPr/>
        </p:nvCxnSpPr>
        <p:spPr>
          <a:xfrm>
            <a:off x="8685472" y="3922326"/>
            <a:ext cx="472669" cy="189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934F15-7636-4017-B868-4DBE271CF335}"/>
              </a:ext>
            </a:extLst>
          </p:cNvPr>
          <p:cNvSpPr txBox="1"/>
          <p:nvPr/>
        </p:nvSpPr>
        <p:spPr>
          <a:xfrm rot="16200000">
            <a:off x="8141144" y="5061451"/>
            <a:ext cx="1284326" cy="276999"/>
          </a:xfrm>
          <a:prstGeom prst="rect">
            <a:avLst/>
          </a:prstGeom>
          <a:noFill/>
        </p:spPr>
        <p:txBody>
          <a:bodyPr wrap="none" rtlCol="0">
            <a:spAutoFit/>
          </a:bodyPr>
          <a:lstStyle/>
          <a:p>
            <a:r>
              <a:rPr lang="en-US" sz="1200" dirty="0"/>
              <a:t>Control Network</a:t>
            </a:r>
          </a:p>
        </p:txBody>
      </p:sp>
      <p:cxnSp>
        <p:nvCxnSpPr>
          <p:cNvPr id="40" name="Straight Connector 39">
            <a:extLst>
              <a:ext uri="{FF2B5EF4-FFF2-40B4-BE49-F238E27FC236}">
                <a16:creationId xmlns:a16="http://schemas.microsoft.com/office/drawing/2014/main" id="{8A7CC535-9E42-4CAD-90C0-7CB37B32D881}"/>
              </a:ext>
            </a:extLst>
          </p:cNvPr>
          <p:cNvCxnSpPr>
            <a:cxnSpLocks/>
          </p:cNvCxnSpPr>
          <p:nvPr/>
        </p:nvCxnSpPr>
        <p:spPr>
          <a:xfrm>
            <a:off x="10648060" y="1891434"/>
            <a:ext cx="0" cy="1573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371B65B-255C-4F7C-BD8B-04120D8A17A2}"/>
              </a:ext>
            </a:extLst>
          </p:cNvPr>
          <p:cNvCxnSpPr>
            <a:stCxn id="15" idx="3"/>
          </p:cNvCxnSpPr>
          <p:nvPr/>
        </p:nvCxnSpPr>
        <p:spPr>
          <a:xfrm flipV="1">
            <a:off x="10358979" y="1891434"/>
            <a:ext cx="289081"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DFF7D0CD-CC9C-4EC5-A96D-042717190487}"/>
              </a:ext>
            </a:extLst>
          </p:cNvPr>
          <p:cNvCxnSpPr>
            <a:cxnSpLocks/>
            <a:stCxn id="17" idx="3"/>
          </p:cNvCxnSpPr>
          <p:nvPr/>
        </p:nvCxnSpPr>
        <p:spPr>
          <a:xfrm flipV="1">
            <a:off x="10358979" y="3465126"/>
            <a:ext cx="300572"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848D71-3FE1-4981-8C10-61E9BA2EC0EA}"/>
              </a:ext>
            </a:extLst>
          </p:cNvPr>
          <p:cNvCxnSpPr>
            <a:stCxn id="16" idx="3"/>
          </p:cNvCxnSpPr>
          <p:nvPr/>
        </p:nvCxnSpPr>
        <p:spPr>
          <a:xfrm flipV="1">
            <a:off x="10358979" y="2680938"/>
            <a:ext cx="300572" cy="1"/>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29155B-4678-462B-9217-94852960820B}"/>
              </a:ext>
            </a:extLst>
          </p:cNvPr>
          <p:cNvSpPr txBox="1"/>
          <p:nvPr/>
        </p:nvSpPr>
        <p:spPr>
          <a:xfrm rot="16200000">
            <a:off x="10196920" y="2539780"/>
            <a:ext cx="1226426" cy="276999"/>
          </a:xfrm>
          <a:prstGeom prst="rect">
            <a:avLst/>
          </a:prstGeom>
          <a:noFill/>
        </p:spPr>
        <p:txBody>
          <a:bodyPr wrap="none" rtlCol="0">
            <a:spAutoFit/>
          </a:bodyPr>
          <a:lstStyle/>
          <a:p>
            <a:r>
              <a:rPr lang="en-US" sz="1200" dirty="0"/>
              <a:t>InfiniBand Fabric</a:t>
            </a:r>
          </a:p>
        </p:txBody>
      </p:sp>
      <p:cxnSp>
        <p:nvCxnSpPr>
          <p:cNvPr id="51" name="Straight Connector 50">
            <a:extLst>
              <a:ext uri="{FF2B5EF4-FFF2-40B4-BE49-F238E27FC236}">
                <a16:creationId xmlns:a16="http://schemas.microsoft.com/office/drawing/2014/main" id="{426C52A1-8CC0-498B-A02C-E4145922F99A}"/>
              </a:ext>
            </a:extLst>
          </p:cNvPr>
          <p:cNvCxnSpPr/>
          <p:nvPr/>
        </p:nvCxnSpPr>
        <p:spPr>
          <a:xfrm>
            <a:off x="11066804" y="1700613"/>
            <a:ext cx="0" cy="2385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9A49B11-731F-490B-A859-846C41713F27}"/>
              </a:ext>
            </a:extLst>
          </p:cNvPr>
          <p:cNvCxnSpPr/>
          <p:nvPr/>
        </p:nvCxnSpPr>
        <p:spPr>
          <a:xfrm flipH="1">
            <a:off x="10358979" y="1700613"/>
            <a:ext cx="699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B963BFE-3803-4379-80E9-F8126080B796}"/>
              </a:ext>
            </a:extLst>
          </p:cNvPr>
          <p:cNvCxnSpPr/>
          <p:nvPr/>
        </p:nvCxnSpPr>
        <p:spPr>
          <a:xfrm flipH="1">
            <a:off x="10358979" y="3623417"/>
            <a:ext cx="707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4A0D426-619F-4501-B344-013127634B6B}"/>
              </a:ext>
            </a:extLst>
          </p:cNvPr>
          <p:cNvCxnSpPr/>
          <p:nvPr/>
        </p:nvCxnSpPr>
        <p:spPr>
          <a:xfrm flipH="1">
            <a:off x="10358979" y="4085820"/>
            <a:ext cx="707825"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21D23AF-848D-4ED1-A47E-7F6A2B245BCC}"/>
              </a:ext>
            </a:extLst>
          </p:cNvPr>
          <p:cNvSpPr txBox="1"/>
          <p:nvPr/>
        </p:nvSpPr>
        <p:spPr>
          <a:xfrm rot="16200000">
            <a:off x="10772278" y="2780711"/>
            <a:ext cx="913199" cy="276999"/>
          </a:xfrm>
          <a:prstGeom prst="rect">
            <a:avLst/>
          </a:prstGeom>
          <a:noFill/>
        </p:spPr>
        <p:txBody>
          <a:bodyPr wrap="none" rtlCol="0">
            <a:spAutoFit/>
          </a:bodyPr>
          <a:lstStyle/>
          <a:p>
            <a:r>
              <a:rPr lang="en-US" sz="1200" dirty="0" err="1"/>
              <a:t>RoCE</a:t>
            </a:r>
            <a:r>
              <a:rPr lang="en-US" sz="1200" dirty="0"/>
              <a:t> Fabric</a:t>
            </a:r>
          </a:p>
        </p:txBody>
      </p:sp>
      <p:cxnSp>
        <p:nvCxnSpPr>
          <p:cNvPr id="60" name="Straight Connector 59">
            <a:extLst>
              <a:ext uri="{FF2B5EF4-FFF2-40B4-BE49-F238E27FC236}">
                <a16:creationId xmlns:a16="http://schemas.microsoft.com/office/drawing/2014/main" id="{D0D0CACB-ABEA-45C3-A598-6CDA764B1206}"/>
              </a:ext>
            </a:extLst>
          </p:cNvPr>
          <p:cNvCxnSpPr/>
          <p:nvPr/>
        </p:nvCxnSpPr>
        <p:spPr>
          <a:xfrm>
            <a:off x="10358979" y="4477914"/>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2A4B49B-CBE7-4B75-AEFB-0838392CB832}"/>
              </a:ext>
            </a:extLst>
          </p:cNvPr>
          <p:cNvCxnSpPr/>
          <p:nvPr/>
        </p:nvCxnSpPr>
        <p:spPr>
          <a:xfrm>
            <a:off x="10708618" y="4477914"/>
            <a:ext cx="0" cy="121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3633A6E-D2FD-40DD-BB69-D883C66DCA67}"/>
              </a:ext>
            </a:extLst>
          </p:cNvPr>
          <p:cNvCxnSpPr/>
          <p:nvPr/>
        </p:nvCxnSpPr>
        <p:spPr>
          <a:xfrm flipH="1">
            <a:off x="10358979" y="5682953"/>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3F222F6-69C7-43F6-9FCA-111C3E198C4B}"/>
              </a:ext>
            </a:extLst>
          </p:cNvPr>
          <p:cNvCxnSpPr>
            <a:cxnSpLocks/>
            <a:endCxn id="19" idx="3"/>
          </p:cNvCxnSpPr>
          <p:nvPr/>
        </p:nvCxnSpPr>
        <p:spPr>
          <a:xfrm flipH="1" flipV="1">
            <a:off x="10358979" y="5033503"/>
            <a:ext cx="349639" cy="14334"/>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AE7E5F6-EBE6-4E29-8543-0A71D7FCE38F}"/>
              </a:ext>
            </a:extLst>
          </p:cNvPr>
          <p:cNvSpPr txBox="1"/>
          <p:nvPr/>
        </p:nvSpPr>
        <p:spPr>
          <a:xfrm rot="16200000">
            <a:off x="10306528" y="4951122"/>
            <a:ext cx="1011944" cy="276999"/>
          </a:xfrm>
          <a:prstGeom prst="rect">
            <a:avLst/>
          </a:prstGeom>
          <a:noFill/>
        </p:spPr>
        <p:txBody>
          <a:bodyPr wrap="none" rtlCol="0">
            <a:spAutoFit/>
          </a:bodyPr>
          <a:lstStyle/>
          <a:p>
            <a:r>
              <a:rPr lang="en-US" sz="1200" dirty="0" err="1"/>
              <a:t>iWARP</a:t>
            </a:r>
            <a:r>
              <a:rPr lang="en-US" sz="1200" dirty="0"/>
              <a:t> Fabric</a:t>
            </a:r>
          </a:p>
        </p:txBody>
      </p:sp>
      <p:cxnSp>
        <p:nvCxnSpPr>
          <p:cNvPr id="70" name="Straight Connector 69">
            <a:extLst>
              <a:ext uri="{FF2B5EF4-FFF2-40B4-BE49-F238E27FC236}">
                <a16:creationId xmlns:a16="http://schemas.microsoft.com/office/drawing/2014/main" id="{8F132F50-3124-402B-85F2-304E0FD99E83}"/>
              </a:ext>
            </a:extLst>
          </p:cNvPr>
          <p:cNvCxnSpPr>
            <a:stCxn id="18" idx="3"/>
          </p:cNvCxnSpPr>
          <p:nvPr/>
        </p:nvCxnSpPr>
        <p:spPr>
          <a:xfrm flipV="1">
            <a:off x="10358979" y="4249314"/>
            <a:ext cx="70782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F68C2E3-4DBE-4E14-AFEA-F2512CCBE8C0}"/>
              </a:ext>
            </a:extLst>
          </p:cNvPr>
          <p:cNvCxnSpPr/>
          <p:nvPr/>
        </p:nvCxnSpPr>
        <p:spPr>
          <a:xfrm>
            <a:off x="11058258" y="4266091"/>
            <a:ext cx="8546" cy="1733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7B8E00F-5126-4512-82E6-20A645A51546}"/>
              </a:ext>
            </a:extLst>
          </p:cNvPr>
          <p:cNvCxnSpPr/>
          <p:nvPr/>
        </p:nvCxnSpPr>
        <p:spPr>
          <a:xfrm flipH="1">
            <a:off x="10376013" y="6008623"/>
            <a:ext cx="68224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D91E9AC4-C1F2-4571-9184-87C092DD5AAF}"/>
              </a:ext>
            </a:extLst>
          </p:cNvPr>
          <p:cNvSpPr txBox="1"/>
          <p:nvPr/>
        </p:nvSpPr>
        <p:spPr>
          <a:xfrm rot="16200000">
            <a:off x="10801227" y="5112963"/>
            <a:ext cx="855299" cy="276999"/>
          </a:xfrm>
          <a:prstGeom prst="rect">
            <a:avLst/>
          </a:prstGeom>
          <a:noFill/>
        </p:spPr>
        <p:txBody>
          <a:bodyPr wrap="none" rtlCol="0">
            <a:spAutoFit/>
          </a:bodyPr>
          <a:lstStyle/>
          <a:p>
            <a:r>
              <a:rPr lang="en-US" sz="1200" dirty="0"/>
              <a:t>OPA Fabric</a:t>
            </a:r>
          </a:p>
        </p:txBody>
      </p:sp>
    </p:spTree>
    <p:extLst>
      <p:ext uri="{BB962C8B-B14F-4D97-AF65-F5344CB8AC3E}">
        <p14:creationId xmlns:p14="http://schemas.microsoft.com/office/powerpoint/2010/main" val="7740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09320" y="1381932"/>
            <a:ext cx="5519451" cy="4616648"/>
          </a:xfrm>
          <a:prstGeom prst="rect">
            <a:avLst/>
          </a:prstGeom>
          <a:noFill/>
        </p:spPr>
        <p:txBody>
          <a:bodyPr wrap="square" rtlCol="0">
            <a:spAutoFit/>
          </a:bodyPr>
          <a:lstStyle/>
          <a:p>
            <a:r>
              <a:rPr lang="en-US" sz="1400" dirty="0"/>
              <a:t>The beaker lab controller is responsible for powering on and off each lab machine, and for controlling the </a:t>
            </a:r>
            <a:r>
              <a:rPr lang="en-US" sz="1400" dirty="0" err="1"/>
              <a:t>dhcp</a:t>
            </a:r>
            <a:r>
              <a:rPr lang="en-US" sz="1400" dirty="0"/>
              <a:t> boot parameters for each lab machine.  By using this, it can install whatever software is requested simply by setting up the proper PXE boot image in </a:t>
            </a:r>
            <a:r>
              <a:rPr lang="en-US" sz="1400" dirty="0" err="1"/>
              <a:t>dhcp</a:t>
            </a:r>
            <a:r>
              <a:rPr lang="en-US" sz="1400" dirty="0"/>
              <a:t> and then powering on the machine (which will be set to PXE boot)</a:t>
            </a:r>
          </a:p>
          <a:p>
            <a:endParaRPr lang="en-US" sz="1400" dirty="0"/>
          </a:p>
          <a:p>
            <a:r>
              <a:rPr lang="en-US" sz="1400" dirty="0"/>
              <a:t>The beaker lab controller will pull tests from the beaker test repo to run on newly installed machines (automated test mode), or it can leave the machines ready for </a:t>
            </a:r>
            <a:r>
              <a:rPr lang="en-US" sz="1400" dirty="0" err="1"/>
              <a:t>ssh</a:t>
            </a:r>
            <a:r>
              <a:rPr lang="en-US" sz="1400" dirty="0"/>
              <a:t> login (manual use mode).</a:t>
            </a:r>
          </a:p>
          <a:p>
            <a:endParaRPr lang="en-US" sz="1400" dirty="0"/>
          </a:p>
          <a:p>
            <a:r>
              <a:rPr lang="en-US" sz="1400" dirty="0"/>
              <a:t>The End User can use either the web interface or the command line interface (CLI) to initiate either an automated test run or a manual use run.  If an automated test run is initiated, it will run until it completes or times out, and the user is email the results of the run.  If something goes wrong during the run, the user can investigate the issue by remotely logging into the test machines up until the test timeout occurs, and then only the logs will still be available.</a:t>
            </a:r>
          </a:p>
          <a:p>
            <a:endParaRPr lang="en-US" sz="1400" dirty="0"/>
          </a:p>
          <a:p>
            <a:r>
              <a:rPr lang="en-US" sz="1400" dirty="0"/>
              <a:t>The CKI runner watches upstream source trees and when new commits are added to a source tree, it triggers a preplanned automated test run depending on which tree triggered the run.</a:t>
            </a: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algn="ctr">
              <a:lnSpc>
                <a:spcPct val="100000"/>
              </a:lnSpc>
            </a:pPr>
            <a:r>
              <a:rPr lang="en-US" sz="3600" b="1" strike="noStrike" cap="all" spc="-1">
                <a:solidFill>
                  <a:srgbClr val="FFFFFF"/>
                </a:solidFill>
                <a:latin typeface="Arial Narrow"/>
              </a:rPr>
              <a:t>How does it all work</a:t>
            </a:r>
            <a:endParaRPr lang="en-US" sz="3600" b="0" strike="noStrike" spc="-1">
              <a:solidFill>
                <a:srgbClr val="000000"/>
              </a:solidFill>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r>
              <a:rPr lang="en-US" sz="1200" dirty="0"/>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r>
              <a:rPr lang="en-US" sz="1200"/>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68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System Search</a:t>
            </a:r>
          </a:p>
        </p:txBody>
      </p:sp>
      <p:pic>
        <p:nvPicPr>
          <p:cNvPr id="7" name="Picture 6">
            <a:extLst>
              <a:ext uri="{FF2B5EF4-FFF2-40B4-BE49-F238E27FC236}">
                <a16:creationId xmlns:a16="http://schemas.microsoft.com/office/drawing/2014/main" id="{1071940C-4306-40D2-B0AD-6AF3C9E2D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81" y="1215993"/>
            <a:ext cx="10653237" cy="5642007"/>
          </a:xfrm>
          <a:prstGeom prst="rect">
            <a:avLst/>
          </a:prstGeom>
        </p:spPr>
      </p:pic>
    </p:spTree>
    <p:extLst>
      <p:ext uri="{BB962C8B-B14F-4D97-AF65-F5344CB8AC3E}">
        <p14:creationId xmlns:p14="http://schemas.microsoft.com/office/powerpoint/2010/main" val="2973764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55A00C3A83B343B81FA027F3C3D378" ma:contentTypeVersion="11" ma:contentTypeDescription="Create a new document." ma:contentTypeScope="" ma:versionID="ece0973c92d97a9375d5dea27b149832">
  <xsd:schema xmlns:xsd="http://www.w3.org/2001/XMLSchema" xmlns:xs="http://www.w3.org/2001/XMLSchema" xmlns:p="http://schemas.microsoft.com/office/2006/metadata/properties" xmlns:ns3="32114095-03b8-4670-bf35-bf1425dd57c9" xmlns:ns4="362ac62e-e45f-4a67-a9fa-c57e2a5898b1" targetNamespace="http://schemas.microsoft.com/office/2006/metadata/properties" ma:root="true" ma:fieldsID="625161563d3ba5816fa9a09173fdf848" ns3:_="" ns4:_="">
    <xsd:import namespace="32114095-03b8-4670-bf35-bf1425dd57c9"/>
    <xsd:import namespace="362ac62e-e45f-4a67-a9fa-c57e2a5898b1"/>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14095-03b8-4670-bf35-bf1425dd57c9"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2ac62e-e45f-4a67-a9fa-c57e2a5898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0CDC9-4634-4B33-90D0-BB495ECB843A}">
  <ds:schemaRefs>
    <ds:schemaRef ds:uri="http://schemas.microsoft.com/office/2006/metadata/properties"/>
    <ds:schemaRef ds:uri="http://purl.org/dc/elements/1.1/"/>
    <ds:schemaRef ds:uri="http://schemas.openxmlformats.org/package/2006/metadata/core-properties"/>
    <ds:schemaRef ds:uri="http://purl.org/dc/terms/"/>
    <ds:schemaRef ds:uri="362ac62e-e45f-4a67-a9fa-c57e2a5898b1"/>
    <ds:schemaRef ds:uri="http://schemas.microsoft.com/office/infopath/2007/PartnerControls"/>
    <ds:schemaRef ds:uri="http://schemas.microsoft.com/office/2006/documentManagement/types"/>
    <ds:schemaRef ds:uri="32114095-03b8-4670-bf35-bf1425dd57c9"/>
    <ds:schemaRef ds:uri="http://www.w3.org/XML/1998/namespace"/>
    <ds:schemaRef ds:uri="http://purl.org/dc/dcmitype/"/>
  </ds:schemaRefs>
</ds:datastoreItem>
</file>

<file path=customXml/itemProps2.xml><?xml version="1.0" encoding="utf-8"?>
<ds:datastoreItem xmlns:ds="http://schemas.openxmlformats.org/officeDocument/2006/customXml" ds:itemID="{52689E44-CAF4-48BE-8A7C-1FEB17167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14095-03b8-4670-bf35-bf1425dd57c9"/>
    <ds:schemaRef ds:uri="362ac62e-e45f-4a67-a9fa-c57e2a589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45E45E-845C-4B31-8AE2-B554F9C94B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217</TotalTime>
  <Words>1272</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Arial Narrow</vt:lpstr>
      <vt:lpstr>Calibri</vt:lpstr>
      <vt:lpstr>Symbol</vt:lpstr>
      <vt:lpstr>Times New Roman</vt:lpstr>
      <vt:lpstr>Wingdings</vt:lpstr>
      <vt:lpstr>Office Theme</vt:lpstr>
      <vt:lpstr>Office Theme</vt:lpstr>
      <vt:lpstr>1_Office Theme</vt:lpstr>
      <vt:lpstr>PowerPoint Presentation</vt:lpstr>
      <vt:lpstr>OFILP - The old program</vt:lpstr>
      <vt:lpstr>A better idea?</vt:lpstr>
      <vt:lpstr>What we want the Interop program to be able to do</vt:lpstr>
      <vt:lpstr>Enabling a broader clientele</vt:lpstr>
      <vt:lpstr>To meet those goals: 3 major services</vt:lpstr>
      <vt:lpstr>To meet those goals: 1 cluster</vt:lpstr>
      <vt:lpstr>PowerPoint Presentation</vt:lpstr>
      <vt:lpstr>Beaker Web Interface – System Search</vt:lpstr>
      <vt:lpstr>Beaker Web Interface – Provisioning</vt:lpstr>
      <vt:lpstr>Beaker Web Interface – Pools</vt:lpstr>
      <vt:lpstr>Beaker Web Interface – Activity</vt:lpstr>
      <vt:lpstr>Beaker Web Interface – Executed Tasks</vt:lpstr>
      <vt:lpstr>Beaker Web Interface – Job Log</vt:lpstr>
      <vt:lpstr>Boneyard</vt:lpstr>
      <vt:lpstr>PowerPoint Presentation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Office 2004 Test Drive User</dc:creator>
  <cp:keywords>CTPClassification=CTP_PUBLIC VisualMarkings= CTPClassification=CTP_NT</cp:keywords>
  <dc:description/>
  <cp:lastModifiedBy>Doug Ledford</cp:lastModifiedBy>
  <cp:revision>2</cp:revision>
  <cp:lastPrinted>2019-12-17T23:26:14Z</cp:lastPrinted>
  <dcterms:created xsi:type="dcterms:W3CDTF">2016-02-08T22:33:42Z</dcterms:created>
  <dcterms:modified xsi:type="dcterms:W3CDTF">2020-01-08T20:27:53Z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CTPClassification">
    <vt:lpwstr>CTP_NT</vt:lpwstr>
  </property>
  <property fmtid="{D5CDD505-2E9C-101B-9397-08002B2CF9AE}" pid="4" name="CTP_BU">
    <vt:lpwstr>NA</vt:lpwstr>
  </property>
  <property fmtid="{D5CDD505-2E9C-101B-9397-08002B2CF9AE}" pid="5" name="CTP_IDSID">
    <vt:lpwstr>NA</vt:lpwstr>
  </property>
  <property fmtid="{D5CDD505-2E9C-101B-9397-08002B2CF9AE}" pid="6" name="CTP_TimeStamp">
    <vt:lpwstr>2018-09-11 23:13:23Z</vt:lpwstr>
  </property>
  <property fmtid="{D5CDD505-2E9C-101B-9397-08002B2CF9AE}" pid="7" name="CTP_WWID">
    <vt:lpwstr>NA</vt:lpwstr>
  </property>
  <property fmtid="{D5CDD505-2E9C-101B-9397-08002B2CF9AE}" pid="8" name="Company">
    <vt:lpwstr>password</vt:lpwstr>
  </property>
  <property fmtid="{D5CDD505-2E9C-101B-9397-08002B2CF9AE}" pid="9" name="HiddenSlides">
    <vt:i4>0</vt:i4>
  </property>
  <property fmtid="{D5CDD505-2E9C-101B-9397-08002B2CF9AE}" pid="10" name="HyperlinksChanged">
    <vt:bool>false</vt:bool>
  </property>
  <property fmtid="{D5CDD505-2E9C-101B-9397-08002B2CF9AE}" pid="11" name="LinksUpToDate">
    <vt:bool>false</vt:bool>
  </property>
  <property fmtid="{D5CDD505-2E9C-101B-9397-08002B2CF9AE}" pid="12" name="MMClips">
    <vt:i4>0</vt:i4>
  </property>
  <property fmtid="{D5CDD505-2E9C-101B-9397-08002B2CF9AE}" pid="13" name="Notes">
    <vt:i4>0</vt:i4>
  </property>
  <property fmtid="{D5CDD505-2E9C-101B-9397-08002B2CF9AE}" pid="14" name="PresentationFormat">
    <vt:lpwstr>Widescreen</vt:lpwstr>
  </property>
  <property fmtid="{D5CDD505-2E9C-101B-9397-08002B2CF9AE}" pid="15" name="ScaleCrop">
    <vt:bool>false</vt:bool>
  </property>
  <property fmtid="{D5CDD505-2E9C-101B-9397-08002B2CF9AE}" pid="16" name="ShareDoc">
    <vt:bool>false</vt:bool>
  </property>
  <property fmtid="{D5CDD505-2E9C-101B-9397-08002B2CF9AE}" pid="17" name="Slides">
    <vt:i4>6</vt:i4>
  </property>
  <property fmtid="{D5CDD505-2E9C-101B-9397-08002B2CF9AE}" pid="18" name="TitusGUID">
    <vt:lpwstr>f3875ef7-ca1a-4cab-8f23-7ab2d4716ae1</vt:lpwstr>
  </property>
  <property fmtid="{D5CDD505-2E9C-101B-9397-08002B2CF9AE}" pid="19" name="ContentTypeId">
    <vt:lpwstr>0x010100B055A00C3A83B343B81FA027F3C3D378</vt:lpwstr>
  </property>
</Properties>
</file>