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1"/>
  </p:notesMasterIdLst>
  <p:handoutMasterIdLst>
    <p:handoutMasterId r:id="rId52"/>
  </p:handoutMasterIdLst>
  <p:sldIdLst>
    <p:sldId id="317" r:id="rId7"/>
    <p:sldId id="342" r:id="rId8"/>
    <p:sldId id="338" r:id="rId9"/>
    <p:sldId id="318" r:id="rId10"/>
    <p:sldId id="283" r:id="rId11"/>
    <p:sldId id="293" r:id="rId12"/>
    <p:sldId id="329" r:id="rId13"/>
    <p:sldId id="337" r:id="rId14"/>
    <p:sldId id="289" r:id="rId15"/>
    <p:sldId id="31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40" r:id="rId24"/>
    <p:sldId id="261" r:id="rId25"/>
    <p:sldId id="339" r:id="rId26"/>
    <p:sldId id="321" r:id="rId27"/>
    <p:sldId id="260" r:id="rId28"/>
    <p:sldId id="325" r:id="rId29"/>
    <p:sldId id="326" r:id="rId30"/>
    <p:sldId id="282" r:id="rId31"/>
    <p:sldId id="319" r:id="rId32"/>
    <p:sldId id="328" r:id="rId33"/>
    <p:sldId id="341" r:id="rId34"/>
    <p:sldId id="320" r:id="rId35"/>
    <p:sldId id="308" r:id="rId36"/>
    <p:sldId id="311" r:id="rId37"/>
    <p:sldId id="310" r:id="rId38"/>
    <p:sldId id="303" r:id="rId39"/>
    <p:sldId id="278" r:id="rId40"/>
    <p:sldId id="292" r:id="rId41"/>
    <p:sldId id="288" r:id="rId42"/>
    <p:sldId id="297" r:id="rId43"/>
    <p:sldId id="331" r:id="rId44"/>
    <p:sldId id="332" r:id="rId45"/>
    <p:sldId id="333" r:id="rId46"/>
    <p:sldId id="334" r:id="rId47"/>
    <p:sldId id="322" r:id="rId48"/>
    <p:sldId id="335" r:id="rId49"/>
    <p:sldId id="33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2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40"/>
            <p14:sldId id="261"/>
            <p14:sldId id="339"/>
            <p14:sldId id="321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41"/>
            <p14:sldId id="320"/>
          </p14:sldIdLst>
        </p14:section>
        <p14:section name="Bonepile" id="{E74D90D0-0C44-4B3C-B557-11EA916C5238}">
          <p14:sldIdLst>
            <p14:sldId id="308"/>
            <p14:sldId id="311"/>
            <p14:sldId id="310"/>
            <p14:sldId id="303"/>
            <p14:sldId id="278"/>
            <p14:sldId id="292"/>
            <p14:sldId id="288"/>
            <p14:sldId id="297"/>
            <p14:sldId id="331"/>
            <p14:sldId id="332"/>
            <p14:sldId id="333"/>
            <p14:sldId id="334"/>
            <p14:sldId id="32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3A496-4E63-4543-8E48-19F9811876C5}" v="16" dt="2020-04-06T20:59:06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61" d="100"/>
          <a:sy n="61" d="100"/>
        </p:scale>
        <p:origin x="68" y="20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n, Paul" userId="98627949-9007-460c-a54d-94ae0f553f21" providerId="ADAL" clId="{2303A496-4E63-4543-8E48-19F9811876C5}"/>
    <pc:docChg chg="undo custSel addSld delSld modSld sldOrd modSection">
      <pc:chgData name="Grun, Paul" userId="98627949-9007-460c-a54d-94ae0f553f21" providerId="ADAL" clId="{2303A496-4E63-4543-8E48-19F9811876C5}" dt="2020-04-06T20:59:59.627" v="1924" actId="20577"/>
      <pc:docMkLst>
        <pc:docMk/>
      </pc:docMkLst>
      <pc:sldChg chg="addSp modSp">
        <pc:chgData name="Grun, Paul" userId="98627949-9007-460c-a54d-94ae0f553f21" providerId="ADAL" clId="{2303A496-4E63-4543-8E48-19F9811876C5}" dt="2020-04-06T20:38:33.911" v="234" actId="1076"/>
        <pc:sldMkLst>
          <pc:docMk/>
          <pc:sldMk cId="1653413939" sldId="282"/>
        </pc:sldMkLst>
        <pc:spChg chg="mod">
          <ac:chgData name="Grun, Paul" userId="98627949-9007-460c-a54d-94ae0f553f21" providerId="ADAL" clId="{2303A496-4E63-4543-8E48-19F9811876C5}" dt="2020-04-06T20:38:01.954" v="193" actId="1038"/>
          <ac:spMkLst>
            <pc:docMk/>
            <pc:sldMk cId="1653413939" sldId="282"/>
            <ac:spMk id="15" creationId="{00000000-0000-0000-0000-000000000000}"/>
          </ac:spMkLst>
        </pc:spChg>
        <pc:spChg chg="mod">
          <ac:chgData name="Grun, Paul" userId="98627949-9007-460c-a54d-94ae0f553f21" providerId="ADAL" clId="{2303A496-4E63-4543-8E48-19F9811876C5}" dt="2020-04-06T20:37:56.095" v="171" actId="1076"/>
          <ac:spMkLst>
            <pc:docMk/>
            <pc:sldMk cId="1653413939" sldId="282"/>
            <ac:spMk id="17" creationId="{00000000-0000-0000-0000-000000000000}"/>
          </ac:spMkLst>
        </pc:spChg>
        <pc:spChg chg="add mod">
          <ac:chgData name="Grun, Paul" userId="98627949-9007-460c-a54d-94ae0f553f21" providerId="ADAL" clId="{2303A496-4E63-4543-8E48-19F9811876C5}" dt="2020-04-06T20:38:33.911" v="234" actId="1076"/>
          <ac:spMkLst>
            <pc:docMk/>
            <pc:sldMk cId="1653413939" sldId="282"/>
            <ac:spMk id="32" creationId="{84CF119D-3123-4C49-B379-F3B6E0096C91}"/>
          </ac:spMkLst>
        </pc:spChg>
        <pc:spChg chg="mod">
          <ac:chgData name="Grun, Paul" userId="98627949-9007-460c-a54d-94ae0f553f21" providerId="ADAL" clId="{2303A496-4E63-4543-8E48-19F9811876C5}" dt="2020-04-06T20:38:01.954" v="193" actId="1038"/>
          <ac:spMkLst>
            <pc:docMk/>
            <pc:sldMk cId="1653413939" sldId="282"/>
            <ac:spMk id="45" creationId="{00000000-0000-0000-0000-000000000000}"/>
          </ac:spMkLst>
        </pc:spChg>
      </pc:sldChg>
      <pc:sldChg chg="modSp">
        <pc:chgData name="Grun, Paul" userId="98627949-9007-460c-a54d-94ae0f553f21" providerId="ADAL" clId="{2303A496-4E63-4543-8E48-19F9811876C5}" dt="2020-04-06T20:48:44.056" v="984" actId="2710"/>
        <pc:sldMkLst>
          <pc:docMk/>
          <pc:sldMk cId="892774637" sldId="318"/>
        </pc:sldMkLst>
        <pc:spChg chg="mod">
          <ac:chgData name="Grun, Paul" userId="98627949-9007-460c-a54d-94ae0f553f21" providerId="ADAL" clId="{2303A496-4E63-4543-8E48-19F9811876C5}" dt="2020-04-06T20:48:44.056" v="984" actId="2710"/>
          <ac:spMkLst>
            <pc:docMk/>
            <pc:sldMk cId="892774637" sldId="318"/>
            <ac:spMk id="3" creationId="{9690D3F0-4893-47ED-97D9-B98AD9BC372E}"/>
          </ac:spMkLst>
        </pc:spChg>
      </pc:sldChg>
      <pc:sldChg chg="addSp modSp">
        <pc:chgData name="Grun, Paul" userId="98627949-9007-460c-a54d-94ae0f553f21" providerId="ADAL" clId="{2303A496-4E63-4543-8E48-19F9811876C5}" dt="2020-04-06T20:53:54.831" v="1452" actId="20577"/>
        <pc:sldMkLst>
          <pc:docMk/>
          <pc:sldMk cId="2143002630" sldId="319"/>
        </pc:sldMkLst>
        <pc:spChg chg="mod">
          <ac:chgData name="Grun, Paul" userId="98627949-9007-460c-a54d-94ae0f553f21" providerId="ADAL" clId="{2303A496-4E63-4543-8E48-19F9811876C5}" dt="2020-04-06T20:53:54.831" v="1452" actId="20577"/>
          <ac:spMkLst>
            <pc:docMk/>
            <pc:sldMk cId="2143002630" sldId="319"/>
            <ac:spMk id="5" creationId="{50FE2400-A8F4-4393-8503-C080F94E1C9B}"/>
          </ac:spMkLst>
        </pc:spChg>
        <pc:spChg chg="add mod">
          <ac:chgData name="Grun, Paul" userId="98627949-9007-460c-a54d-94ae0f553f21" providerId="ADAL" clId="{2303A496-4E63-4543-8E48-19F9811876C5}" dt="2020-04-06T20:39:22.529" v="313" actId="1076"/>
          <ac:spMkLst>
            <pc:docMk/>
            <pc:sldMk cId="2143002630" sldId="319"/>
            <ac:spMk id="7" creationId="{43765AF8-7E43-4651-A0EB-C397F8ACE505}"/>
          </ac:spMkLst>
        </pc:spChg>
      </pc:sldChg>
      <pc:sldChg chg="addSp modSp">
        <pc:chgData name="Grun, Paul" userId="98627949-9007-460c-a54d-94ae0f553f21" providerId="ADAL" clId="{2303A496-4E63-4543-8E48-19F9811876C5}" dt="2020-04-06T20:59:22.258" v="1815" actId="1076"/>
        <pc:sldMkLst>
          <pc:docMk/>
          <pc:sldMk cId="3874272895" sldId="320"/>
        </pc:sldMkLst>
        <pc:spChg chg="add mod">
          <ac:chgData name="Grun, Paul" userId="98627949-9007-460c-a54d-94ae0f553f21" providerId="ADAL" clId="{2303A496-4E63-4543-8E48-19F9811876C5}" dt="2020-04-06T20:59:22.258" v="1815" actId="1076"/>
          <ac:spMkLst>
            <pc:docMk/>
            <pc:sldMk cId="3874272895" sldId="320"/>
            <ac:spMk id="7" creationId="{EB52DA8F-1582-4C61-8CB2-7B5D74A2AF5D}"/>
          </ac:spMkLst>
        </pc:spChg>
      </pc:sldChg>
      <pc:sldChg chg="addSp modSp ord">
        <pc:chgData name="Grun, Paul" userId="98627949-9007-460c-a54d-94ae0f553f21" providerId="ADAL" clId="{2303A496-4E63-4543-8E48-19F9811876C5}" dt="2020-04-06T20:52:33.852" v="1346" actId="20577"/>
        <pc:sldMkLst>
          <pc:docMk/>
          <pc:sldMk cId="738624635" sldId="321"/>
        </pc:sldMkLst>
        <pc:spChg chg="mod">
          <ac:chgData name="Grun, Paul" userId="98627949-9007-460c-a54d-94ae0f553f21" providerId="ADAL" clId="{2303A496-4E63-4543-8E48-19F9811876C5}" dt="2020-04-06T20:52:33.852" v="1346" actId="20577"/>
          <ac:spMkLst>
            <pc:docMk/>
            <pc:sldMk cId="738624635" sldId="321"/>
            <ac:spMk id="2" creationId="{C1DEF425-7321-4C4E-889D-C02C6EEA0AC8}"/>
          </ac:spMkLst>
        </pc:spChg>
        <pc:spChg chg="mod">
          <ac:chgData name="Grun, Paul" userId="98627949-9007-460c-a54d-94ae0f553f21" providerId="ADAL" clId="{2303A496-4E63-4543-8E48-19F9811876C5}" dt="2020-04-06T20:34:58.073" v="79" actId="20577"/>
          <ac:spMkLst>
            <pc:docMk/>
            <pc:sldMk cId="738624635" sldId="321"/>
            <ac:spMk id="3" creationId="{D65F2E3C-75DA-4D92-B000-50D316E00665}"/>
          </ac:spMkLst>
        </pc:spChg>
        <pc:spChg chg="add mod">
          <ac:chgData name="Grun, Paul" userId="98627949-9007-460c-a54d-94ae0f553f21" providerId="ADAL" clId="{2303A496-4E63-4543-8E48-19F9811876C5}" dt="2020-04-06T20:36:27.151" v="112" actId="1076"/>
          <ac:spMkLst>
            <pc:docMk/>
            <pc:sldMk cId="738624635" sldId="321"/>
            <ac:spMk id="6" creationId="{5F743913-BFCA-45B4-8A70-035562B1A04D}"/>
          </ac:spMkLst>
        </pc:spChg>
      </pc:sldChg>
      <pc:sldChg chg="addSp modSp">
        <pc:chgData name="Grun, Paul" userId="98627949-9007-460c-a54d-94ae0f553f21" providerId="ADAL" clId="{2303A496-4E63-4543-8E48-19F9811876C5}" dt="2020-04-06T20:36:51.182" v="114" actId="1076"/>
        <pc:sldMkLst>
          <pc:docMk/>
          <pc:sldMk cId="1469238232" sldId="325"/>
        </pc:sldMkLst>
        <pc:spChg chg="add mod">
          <ac:chgData name="Grun, Paul" userId="98627949-9007-460c-a54d-94ae0f553f21" providerId="ADAL" clId="{2303A496-4E63-4543-8E48-19F9811876C5}" dt="2020-04-06T20:36:51.182" v="114" actId="1076"/>
          <ac:spMkLst>
            <pc:docMk/>
            <pc:sldMk cId="1469238232" sldId="325"/>
            <ac:spMk id="6" creationId="{5013B4DF-A3DD-43A3-B15F-6AFF1E5B5A00}"/>
          </ac:spMkLst>
        </pc:spChg>
      </pc:sldChg>
      <pc:sldChg chg="addSp modSp">
        <pc:chgData name="Grun, Paul" userId="98627949-9007-460c-a54d-94ae0f553f21" providerId="ADAL" clId="{2303A496-4E63-4543-8E48-19F9811876C5}" dt="2020-04-06T20:37:25.919" v="168" actId="1076"/>
        <pc:sldMkLst>
          <pc:docMk/>
          <pc:sldMk cId="1708533907" sldId="326"/>
        </pc:sldMkLst>
        <pc:spChg chg="add mod">
          <ac:chgData name="Grun, Paul" userId="98627949-9007-460c-a54d-94ae0f553f21" providerId="ADAL" clId="{2303A496-4E63-4543-8E48-19F9811876C5}" dt="2020-04-06T20:37:25.919" v="168" actId="1076"/>
          <ac:spMkLst>
            <pc:docMk/>
            <pc:sldMk cId="1708533907" sldId="326"/>
            <ac:spMk id="6" creationId="{12620CEB-41FE-4188-BC46-04C25CCDF00D}"/>
          </ac:spMkLst>
        </pc:spChg>
      </pc:sldChg>
      <pc:sldChg chg="modSp">
        <pc:chgData name="Grun, Paul" userId="98627949-9007-460c-a54d-94ae0f553f21" providerId="ADAL" clId="{2303A496-4E63-4543-8E48-19F9811876C5}" dt="2020-04-06T20:41:27.088" v="442" actId="20577"/>
        <pc:sldMkLst>
          <pc:docMk/>
          <pc:sldMk cId="2906610570" sldId="328"/>
        </pc:sldMkLst>
        <pc:spChg chg="mod">
          <ac:chgData name="Grun, Paul" userId="98627949-9007-460c-a54d-94ae0f553f21" providerId="ADAL" clId="{2303A496-4E63-4543-8E48-19F9811876C5}" dt="2020-04-06T20:41:27.088" v="442" actId="20577"/>
          <ac:spMkLst>
            <pc:docMk/>
            <pc:sldMk cId="2906610570" sldId="328"/>
            <ac:spMk id="2" creationId="{337E0012-9952-47E6-B10E-1EEB2D3A11A7}"/>
          </ac:spMkLst>
        </pc:spChg>
        <pc:spChg chg="mod">
          <ac:chgData name="Grun, Paul" userId="98627949-9007-460c-a54d-94ae0f553f21" providerId="ADAL" clId="{2303A496-4E63-4543-8E48-19F9811876C5}" dt="2020-04-06T20:41:17.432" v="435" actId="1037"/>
          <ac:spMkLst>
            <pc:docMk/>
            <pc:sldMk cId="2906610570" sldId="328"/>
            <ac:spMk id="13" creationId="{EAAF21BE-6C34-43BB-B1EA-43943BCFC6E4}"/>
          </ac:spMkLst>
        </pc:spChg>
        <pc:graphicFrameChg chg="modGraphic">
          <ac:chgData name="Grun, Paul" userId="98627949-9007-460c-a54d-94ae0f553f21" providerId="ADAL" clId="{2303A496-4E63-4543-8E48-19F9811876C5}" dt="2020-04-06T20:40:13.390" v="392" actId="20577"/>
          <ac:graphicFrameMkLst>
            <pc:docMk/>
            <pc:sldMk cId="2906610570" sldId="328"/>
            <ac:graphicFrameMk id="8" creationId="{3D5EC328-0167-4D53-AC35-1BEB23A7AE66}"/>
          </ac:graphicFrameMkLst>
        </pc:graphicFrameChg>
      </pc:sldChg>
      <pc:sldChg chg="modSp ord">
        <pc:chgData name="Grun, Paul" userId="98627949-9007-460c-a54d-94ae0f553f21" providerId="ADAL" clId="{2303A496-4E63-4543-8E48-19F9811876C5}" dt="2020-04-06T20:52:09.443" v="1323" actId="20577"/>
        <pc:sldMkLst>
          <pc:docMk/>
          <pc:sldMk cId="77408032" sldId="330"/>
        </pc:sldMkLst>
        <pc:spChg chg="mod">
          <ac:chgData name="Grun, Paul" userId="98627949-9007-460c-a54d-94ae0f553f21" providerId="ADAL" clId="{2303A496-4E63-4543-8E48-19F9811876C5}" dt="2020-04-06T20:52:09.443" v="1323" actId="20577"/>
          <ac:spMkLst>
            <pc:docMk/>
            <pc:sldMk cId="77408032" sldId="330"/>
            <ac:spMk id="2" creationId="{F3545CA5-EED3-46A0-A3DE-D7492DD6D438}"/>
          </ac:spMkLst>
        </pc:spChg>
      </pc:sldChg>
      <pc:sldChg chg="del">
        <pc:chgData name="Grun, Paul" userId="98627949-9007-460c-a54d-94ae0f553f21" providerId="ADAL" clId="{2303A496-4E63-4543-8E48-19F9811876C5}" dt="2020-04-06T20:49:01.317" v="985" actId="2696"/>
        <pc:sldMkLst>
          <pc:docMk/>
          <pc:sldMk cId="4163751850" sldId="336"/>
        </pc:sldMkLst>
      </pc:sldChg>
      <pc:sldChg chg="modSp">
        <pc:chgData name="Grun, Paul" userId="98627949-9007-460c-a54d-94ae0f553f21" providerId="ADAL" clId="{2303A496-4E63-4543-8E48-19F9811876C5}" dt="2020-04-06T20:57:05.235" v="1790" actId="403"/>
        <pc:sldMkLst>
          <pc:docMk/>
          <pc:sldMk cId="2705068889" sldId="341"/>
        </pc:sldMkLst>
        <pc:spChg chg="mod">
          <ac:chgData name="Grun, Paul" userId="98627949-9007-460c-a54d-94ae0f553f21" providerId="ADAL" clId="{2303A496-4E63-4543-8E48-19F9811876C5}" dt="2020-04-06T20:41:46.392" v="448" actId="20577"/>
          <ac:spMkLst>
            <pc:docMk/>
            <pc:sldMk cId="2705068889" sldId="341"/>
            <ac:spMk id="2" creationId="{337E0012-9952-47E6-B10E-1EEB2D3A11A7}"/>
          </ac:spMkLst>
        </pc:spChg>
        <pc:spChg chg="mod">
          <ac:chgData name="Grun, Paul" userId="98627949-9007-460c-a54d-94ae0f553f21" providerId="ADAL" clId="{2303A496-4E63-4543-8E48-19F9811876C5}" dt="2020-04-06T20:57:05.235" v="1790" actId="403"/>
          <ac:spMkLst>
            <pc:docMk/>
            <pc:sldMk cId="2705068889" sldId="341"/>
            <ac:spMk id="3" creationId="{ACB2295B-4C10-46E0-91A3-E3A53AA30500}"/>
          </ac:spMkLst>
        </pc:spChg>
      </pc:sldChg>
      <pc:sldChg chg="modSp add">
        <pc:chgData name="Grun, Paul" userId="98627949-9007-460c-a54d-94ae0f553f21" providerId="ADAL" clId="{2303A496-4E63-4543-8E48-19F9811876C5}" dt="2020-04-06T20:59:59.627" v="1924" actId="20577"/>
        <pc:sldMkLst>
          <pc:docMk/>
          <pc:sldMk cId="3019467323" sldId="342"/>
        </pc:sldMkLst>
        <pc:spChg chg="mod">
          <ac:chgData name="Grun, Paul" userId="98627949-9007-460c-a54d-94ae0f553f21" providerId="ADAL" clId="{2303A496-4E63-4543-8E48-19F9811876C5}" dt="2020-04-06T20:44:03.500" v="635" actId="20577"/>
          <ac:spMkLst>
            <pc:docMk/>
            <pc:sldMk cId="3019467323" sldId="342"/>
            <ac:spMk id="2" creationId="{C8D92D5A-787A-4AAE-A62F-01A95DC6777C}"/>
          </ac:spMkLst>
        </pc:spChg>
        <pc:spChg chg="mod">
          <ac:chgData name="Grun, Paul" userId="98627949-9007-460c-a54d-94ae0f553f21" providerId="ADAL" clId="{2303A496-4E63-4543-8E48-19F9811876C5}" dt="2020-04-06T20:59:59.627" v="1924" actId="20577"/>
          <ac:spMkLst>
            <pc:docMk/>
            <pc:sldMk cId="3019467323" sldId="342"/>
            <ac:spMk id="3" creationId="{CF756BF6-8221-4DC2-A777-DB0885520B99}"/>
          </ac:spMkLst>
        </pc:spChg>
      </pc:sldChg>
      <pc:sldChg chg="add del">
        <pc:chgData name="Grun, Paul" userId="98627949-9007-460c-a54d-94ae0f553f21" providerId="ADAL" clId="{2303A496-4E63-4543-8E48-19F9811876C5}" dt="2020-04-06T20:56:18.034" v="1779"/>
        <pc:sldMkLst>
          <pc:docMk/>
          <pc:sldMk cId="3812554524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Development 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1028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is made available to the client (e.g. h/w vendor, a distro…) for its exclusive use for a defined duration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Private debug, design validation, testing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for use of the cluster depends on the FSDP membership level – see the section on “Membership”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During that interval, the cluster is dedicated for the sole use of that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of the cluster is not necessarily driven by the OFA-defined test plan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2D5A-787A-4AAE-A62F-01A95DC6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close the proposal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6BF6-8221-4DC2-A777-DB088552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21 – FSDP H/W Infrastructure - Doug to fill in hardware details </a:t>
            </a:r>
          </a:p>
          <a:p>
            <a:pPr lvl="1"/>
            <a:r>
              <a:rPr lang="en-US" dirty="0"/>
              <a:t>including existing UNH-IOL inventory</a:t>
            </a:r>
          </a:p>
          <a:p>
            <a:r>
              <a:rPr lang="en-US" dirty="0"/>
              <a:t>Slide 23 – System Administration - Doug to describe some options for system admin</a:t>
            </a:r>
          </a:p>
          <a:p>
            <a:r>
              <a:rPr lang="en-US" dirty="0"/>
              <a:t>Slide 24 – Program Administration – Jim to add initial thoughts</a:t>
            </a:r>
          </a:p>
          <a:p>
            <a:r>
              <a:rPr lang="en-US" dirty="0"/>
              <a:t>Slide 25 – Governance Model – Doug w/ Tatyana to clean up the diagram</a:t>
            </a:r>
          </a:p>
          <a:p>
            <a:r>
              <a:rPr lang="en-US" dirty="0"/>
              <a:t>Slide 26 – Siting Options – Jim to clean up, add Ken’s options to the list</a:t>
            </a:r>
          </a:p>
          <a:p>
            <a:r>
              <a:rPr lang="en-US" dirty="0"/>
              <a:t>Slide 28 – Funding Model</a:t>
            </a:r>
          </a:p>
          <a:p>
            <a:pPr lvl="1"/>
            <a:r>
              <a:rPr lang="en-US" dirty="0"/>
              <a:t>Do we want to add a “limited” testing member, e.g. pay by use?</a:t>
            </a:r>
          </a:p>
          <a:p>
            <a:pPr lvl="1"/>
            <a:r>
              <a:rPr lang="en-US" dirty="0"/>
              <a:t>What to do about kernel maintainers?</a:t>
            </a:r>
          </a:p>
          <a:p>
            <a:r>
              <a:rPr lang="en-US" dirty="0"/>
              <a:t>Slide 29 – Costs – Doug and Jim to collaborate on their </a:t>
            </a:r>
            <a:r>
              <a:rPr lang="en-US"/>
              <a:t>respective sections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58BA9-37A8-4FEF-81F5-411F13AAE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F0B-0BDD-4814-B53C-03FBFB8B0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fSDP</a:t>
            </a:r>
            <a:r>
              <a:rPr lang="en-US" dirty="0"/>
              <a:t> 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Inventory of existing OFA-owned hardware currently stored at UNH-IOL</a:t>
            </a:r>
          </a:p>
          <a:p>
            <a:pPr>
              <a:buFontTx/>
              <a:buChar char="-"/>
            </a:pPr>
            <a:r>
              <a:rPr lang="en-US" dirty="0"/>
              <a:t>Proposed cluster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43913-BFCA-45B4-8A70-035562B1A04D}"/>
              </a:ext>
            </a:extLst>
          </p:cNvPr>
          <p:cNvSpPr txBox="1"/>
          <p:nvPr/>
        </p:nvSpPr>
        <p:spPr>
          <a:xfrm>
            <a:off x="3720662" y="2963917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3B4DF-A3DD-43A3-B15F-6AFF1E5B5A00}"/>
              </a:ext>
            </a:extLst>
          </p:cNvPr>
          <p:cNvSpPr txBox="1"/>
          <p:nvPr/>
        </p:nvSpPr>
        <p:spPr>
          <a:xfrm>
            <a:off x="3710152" y="3888827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20CEB-41FE-4188-BC46-04C25CCDF00D}"/>
              </a:ext>
            </a:extLst>
          </p:cNvPr>
          <p:cNvSpPr txBox="1"/>
          <p:nvPr/>
        </p:nvSpPr>
        <p:spPr>
          <a:xfrm>
            <a:off x="3436883" y="4225158"/>
            <a:ext cx="573580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Jim to take an initial crack at this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FSDP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765559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323" y="2493044"/>
            <a:ext cx="36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FSDP WG oversees the cluster usage and testing activities via a Test Plan, different subsets of tests can be used for  kernel/distro/member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539" y="4106194"/>
            <a:ext cx="346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kernel testing starting with RC1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Logo testing in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FSDP usage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31" idx="0"/>
          </p:cNvCxnSpPr>
          <p:nvPr/>
        </p:nvCxnSpPr>
        <p:spPr>
          <a:xfrm>
            <a:off x="7801668" y="4693286"/>
            <a:ext cx="19050" cy="696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 flipH="1">
            <a:off x="5303442" y="4600216"/>
            <a:ext cx="10387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63923" y="22317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7838994" y="2126167"/>
            <a:ext cx="252769" cy="737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0534" y="1745125"/>
            <a:ext cx="465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  <a:p>
            <a:r>
              <a:rPr lang="en-US" dirty="0"/>
              <a:t>Voting rights by membership level</a:t>
            </a:r>
          </a:p>
        </p:txBody>
      </p:sp>
      <p:sp>
        <p:nvSpPr>
          <p:cNvPr id="6" name="Oval 5"/>
          <p:cNvSpPr/>
          <p:nvPr/>
        </p:nvSpPr>
        <p:spPr>
          <a:xfrm>
            <a:off x="4688898" y="1637643"/>
            <a:ext cx="4188402" cy="695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FSDP WG</a:t>
            </a:r>
          </a:p>
        </p:txBody>
      </p:sp>
      <p:sp>
        <p:nvSpPr>
          <p:cNvPr id="30" name="Oval 29"/>
          <p:cNvSpPr/>
          <p:nvPr/>
        </p:nvSpPr>
        <p:spPr>
          <a:xfrm>
            <a:off x="6976978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604372" y="2863290"/>
            <a:ext cx="974781" cy="6062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 flipH="1">
            <a:off x="7801669" y="3429415"/>
            <a:ext cx="290094" cy="43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575569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412E452F-F488-4FC8-9AD5-77A48175038D}"/>
              </a:ext>
            </a:extLst>
          </p:cNvPr>
          <p:cNvSpPr/>
          <p:nvPr/>
        </p:nvSpPr>
        <p:spPr>
          <a:xfrm>
            <a:off x="7282835" y="538967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B4D444-0714-40E3-B215-354222813D90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596849" y="4601096"/>
            <a:ext cx="988570" cy="7645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C6AD9C-AC4E-42F8-950E-E84E0402BC62}"/>
              </a:ext>
            </a:extLst>
          </p:cNvPr>
          <p:cNvCxnSpPr>
            <a:cxnSpLocks/>
            <a:stCxn id="6" idx="5"/>
            <a:endCxn id="51" idx="0"/>
          </p:cNvCxnSpPr>
          <p:nvPr/>
        </p:nvCxnSpPr>
        <p:spPr>
          <a:xfrm>
            <a:off x="8263923" y="2231701"/>
            <a:ext cx="1202588" cy="625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AFD73A5-E443-4B6A-89DC-16417E66DDD1}"/>
              </a:ext>
            </a:extLst>
          </p:cNvPr>
          <p:cNvSpPr/>
          <p:nvPr/>
        </p:nvSpPr>
        <p:spPr>
          <a:xfrm>
            <a:off x="8731471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A401D1B0-D7A2-4B9F-90C0-09A27C909736}"/>
              </a:ext>
            </a:extLst>
          </p:cNvPr>
          <p:cNvSpPr/>
          <p:nvPr/>
        </p:nvSpPr>
        <p:spPr>
          <a:xfrm>
            <a:off x="8999229" y="2857230"/>
            <a:ext cx="934564" cy="5864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A1CB3F-8FC0-4D91-94A7-E90F0A3977A1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>
            <a:off x="9466511" y="3404917"/>
            <a:ext cx="89651" cy="46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FC92D9FF-5741-4806-BBBA-6FB27FC5D988}"/>
              </a:ext>
            </a:extLst>
          </p:cNvPr>
          <p:cNvSpPr/>
          <p:nvPr/>
        </p:nvSpPr>
        <p:spPr>
          <a:xfrm>
            <a:off x="10047536" y="536561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784CA242-E696-42B2-AFAB-3EF883D5B56B}"/>
              </a:ext>
            </a:extLst>
          </p:cNvPr>
          <p:cNvSpPr/>
          <p:nvPr/>
        </p:nvSpPr>
        <p:spPr>
          <a:xfrm>
            <a:off x="8790237" y="5400675"/>
            <a:ext cx="1075765" cy="5620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052A77-7C0E-4167-9CC4-5CE87528D9DD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9274165" y="4601096"/>
            <a:ext cx="53955" cy="799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35A814-5E3E-4B95-9BB5-AF90B213C2BF}"/>
              </a:ext>
            </a:extLst>
          </p:cNvPr>
          <p:cNvCxnSpPr/>
          <p:nvPr/>
        </p:nvCxnSpPr>
        <p:spPr>
          <a:xfrm>
            <a:off x="11853349" y="3935662"/>
            <a:ext cx="24326" cy="1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CF119D-3123-4C49-B379-F3B6E0096C91}"/>
              </a:ext>
            </a:extLst>
          </p:cNvPr>
          <p:cNvSpPr txBox="1"/>
          <p:nvPr/>
        </p:nvSpPr>
        <p:spPr>
          <a:xfrm>
            <a:off x="609600" y="5997762"/>
            <a:ext cx="740016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w/ Tatyana to clean up the drawing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65AF8-7E43-4651-A0EB-C397F8ACE505}"/>
              </a:ext>
            </a:extLst>
          </p:cNvPr>
          <p:cNvSpPr txBox="1"/>
          <p:nvPr/>
        </p:nvSpPr>
        <p:spPr>
          <a:xfrm>
            <a:off x="1450428" y="5414025"/>
            <a:ext cx="975856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Jim to polish this, in terms of the options being explored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model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FAEA11-3CF0-41DC-97B8-A81E9469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28145"/>
              </p:ext>
            </p:extLst>
          </p:nvPr>
        </p:nvGraphicFramePr>
        <p:xfrm>
          <a:off x="1219199" y="1592025"/>
          <a:ext cx="1065984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117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OFA Promoter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rights as defined by Bylaws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-right to serve as FSDP WG Chair</a:t>
                      </a:r>
                    </a:p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</a:t>
                      </a:r>
                    </a:p>
                    <a:p>
                      <a:r>
                        <a:rPr lang="en-US" dirty="0"/>
                        <a:t>Highest priority in the queue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D5EC328-0167-4D53-AC35-1BEB23A7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62439"/>
              </p:ext>
            </p:extLst>
          </p:nvPr>
        </p:nvGraphicFramePr>
        <p:xfrm>
          <a:off x="1219198" y="3042054"/>
          <a:ext cx="106598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1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Limited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subject to availability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access, as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8335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729639E9-4F11-493F-87B6-BDEA0E13ACEE}"/>
              </a:ext>
            </a:extLst>
          </p:cNvPr>
          <p:cNvSpPr/>
          <p:nvPr/>
        </p:nvSpPr>
        <p:spPr>
          <a:xfrm>
            <a:off x="956441" y="1592025"/>
            <a:ext cx="178676" cy="1285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2E1297-19B0-4037-AD7A-605AF3F7AE5E}"/>
              </a:ext>
            </a:extLst>
          </p:cNvPr>
          <p:cNvSpPr/>
          <p:nvPr/>
        </p:nvSpPr>
        <p:spPr>
          <a:xfrm>
            <a:off x="956441" y="3042054"/>
            <a:ext cx="178676" cy="185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0F7A6-2B85-4584-8338-B252F2A4B313}"/>
              </a:ext>
            </a:extLst>
          </p:cNvPr>
          <p:cNvSpPr txBox="1"/>
          <p:nvPr/>
        </p:nvSpPr>
        <p:spPr>
          <a:xfrm rot="16200000">
            <a:off x="-39565" y="1857618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Statutory member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29559-A5D4-493D-836F-5FDDB9A011AC}"/>
              </a:ext>
            </a:extLst>
          </p:cNvPr>
          <p:cNvSpPr txBox="1"/>
          <p:nvPr/>
        </p:nvSpPr>
        <p:spPr>
          <a:xfrm rot="16200000">
            <a:off x="2475" y="3419462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FSDP member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21BE-6C34-43BB-B1EA-43943BCFC6E4}"/>
              </a:ext>
            </a:extLst>
          </p:cNvPr>
          <p:cNvSpPr txBox="1"/>
          <p:nvPr/>
        </p:nvSpPr>
        <p:spPr>
          <a:xfrm>
            <a:off x="168166" y="5154459"/>
            <a:ext cx="120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‘statutory members’ are defined in the Bylaws by law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‘FSDP membership classes’ are defined by a Board-defined membership policy</a:t>
            </a:r>
          </a:p>
          <a:p>
            <a:pPr marL="285750" indent="-285750">
              <a:buFontTx/>
              <a:buChar char="-"/>
            </a:pPr>
            <a:r>
              <a:rPr lang="en-US" dirty="0"/>
              <a:t>A Voting FSDP Member may serve as FSDP WG Co-chair, but not as sole chair, unless there is no OFA Promoter in that role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the cluster is limited to those in one of the above membership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FSDP WG but not to chair; unlimited testing</a:t>
            </a:r>
          </a:p>
          <a:p>
            <a:pPr lvl="1"/>
            <a:r>
              <a:rPr lang="en-GB" dirty="0"/>
              <a:t>Non-Voting FSDP Member: No right to vote in the FSDP WG, unlimited testing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Limited Member: access to the cluster on a “per-use” basis ??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FSDP 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voting is limited to FSDP members (including OFA Promoters)</a:t>
            </a:r>
          </a:p>
          <a:p>
            <a:r>
              <a:rPr lang="en-GB" dirty="0">
                <a:solidFill>
                  <a:srgbClr val="FF0000"/>
                </a:solidFill>
              </a:rPr>
              <a:t>Opens: </a:t>
            </a:r>
          </a:p>
          <a:p>
            <a:pPr lvl="1"/>
            <a:r>
              <a:rPr lang="en-GB" sz="2400" i="1" dirty="0">
                <a:solidFill>
                  <a:srgbClr val="FF0000"/>
                </a:solidFill>
              </a:rPr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8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2DA8F-1582-4C61-8CB2-7B5D74A2AF5D}"/>
              </a:ext>
            </a:extLst>
          </p:cNvPr>
          <p:cNvSpPr txBox="1"/>
          <p:nvPr/>
        </p:nvSpPr>
        <p:spPr>
          <a:xfrm>
            <a:off x="3153104" y="5386595"/>
            <a:ext cx="493615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Jim and Doug to collaborate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incorporating high performance network technologies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Overview - Fabric Software Development Platform (FSDP) program</a:t>
            </a:r>
          </a:p>
          <a:p>
            <a:pPr>
              <a:lnSpc>
                <a:spcPct val="150000"/>
              </a:lnSpc>
            </a:pPr>
            <a:r>
              <a:rPr lang="en-US" dirty="0"/>
              <a:t>Fabric Software Development Platform – Hardware and Software Infrastructure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and Cluster Administration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Governance – FSDP Working Group</a:t>
            </a:r>
          </a:p>
          <a:p>
            <a:pPr>
              <a:lnSpc>
                <a:spcPct val="150000"/>
              </a:lnSpc>
            </a:pPr>
            <a:r>
              <a:rPr lang="en-US" dirty="0"/>
              <a:t>Siting Options</a:t>
            </a:r>
          </a:p>
          <a:p>
            <a:pPr>
              <a:lnSpc>
                <a:spcPct val="150000"/>
              </a:lnSpc>
            </a:pPr>
            <a:r>
              <a:rPr lang="en-US" dirty="0"/>
              <a:t>Membership, Costs, Funding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OFILP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6258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49D8B-31EC-46CE-97E3-C746956EA749}">
  <ds:schemaRefs>
    <ds:schemaRef ds:uri="http://purl.org/dc/dcmitype/"/>
    <ds:schemaRef ds:uri="http://purl.org/dc/terms/"/>
    <ds:schemaRef ds:uri="http://schemas.openxmlformats.org/package/2006/metadata/core-properties"/>
    <ds:schemaRef ds:uri="825f75df-2abe-4008-962f-f3e9f3d2055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20260</TotalTime>
  <Words>3672</Words>
  <Application>Microsoft Office PowerPoint</Application>
  <PresentationFormat>Widescreen</PresentationFormat>
  <Paragraphs>577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To close the proposal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</vt:lpstr>
      <vt:lpstr>PowerPoint Presentation</vt:lpstr>
      <vt:lpstr>PowerPoint Presentation</vt:lpstr>
      <vt:lpstr>PowerPoint Presentation</vt:lpstr>
      <vt:lpstr>fSDP hardware Infrastructure</vt:lpstr>
      <vt:lpstr>PowerPoint Presentation</vt:lpstr>
      <vt:lpstr>System Administration</vt:lpstr>
      <vt:lpstr>Program administraton</vt:lpstr>
      <vt:lpstr>FSDP Governance Model</vt:lpstr>
      <vt:lpstr>Siting Options</vt:lpstr>
      <vt:lpstr>Membership model</vt:lpstr>
      <vt:lpstr>Funding model</vt:lpstr>
      <vt:lpstr>Costs</vt:lpstr>
      <vt:lpstr>NMC Distro Testing</vt:lpstr>
      <vt:lpstr>OFILP- openfabrics interop logo program</vt:lpstr>
      <vt:lpstr>OFILP mechanics</vt:lpstr>
      <vt:lpstr>Stakeholders</vt:lpstr>
      <vt:lpstr>stakeholder wish lists</vt:lpstr>
      <vt:lpstr>Upstream kernel pre-release testing</vt:lpstr>
      <vt:lpstr>interoperability means: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  <vt:lpstr>Program objectives – high level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Grun, Paul</cp:lastModifiedBy>
  <cp:revision>210</cp:revision>
  <cp:lastPrinted>2020-03-04T22:07:57Z</cp:lastPrinted>
  <dcterms:created xsi:type="dcterms:W3CDTF">2016-02-08T22:33:42Z</dcterms:created>
  <dcterms:modified xsi:type="dcterms:W3CDTF">2020-04-06T21:00:03Z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