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4" r:id="rId2"/>
    <p:sldId id="302" r:id="rId3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ward Pritchard" initials="H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6" autoAdjust="0"/>
    <p:restoredTop sz="95405" autoAdjust="0"/>
  </p:normalViewPr>
  <p:slideViewPr>
    <p:cSldViewPr snapToGrid="0">
      <p:cViewPr>
        <p:scale>
          <a:sx n="87" d="100"/>
          <a:sy n="87" d="100"/>
        </p:scale>
        <p:origin x="1066" y="-115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22" y="-12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2F87-45F0-469B-9E6A-02ABE28F30A6}" type="datetime1">
              <a:rPr lang="en-US" smtClean="0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#OFADevWorkshop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411F-985C-4C31-9366-848682A48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77E0-2B9A-477C-8614-8107AC108362}" type="datetime1">
              <a:rPr lang="en-US" smtClean="0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#OFADevWorkshop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F3D4E-2216-48EB-BA95-E88146438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ECBD-0854-4558-8128-56022CA12F25}" type="datetime1">
              <a:rPr lang="en-US" smtClean="0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#OFADevWorkshop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66A82-48DF-4DE4-B1EE-CA941DA51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E2CFA-6F6E-4AA4-BF45-4885A711FEAB}" type="datetime1">
              <a:rPr lang="en-US" smtClean="0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#OFADevWorkshop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3EDDD-BBBD-49BF-8DB8-2A7972CE8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2195-B412-454A-99E2-039A434A0AAE}" type="datetime1">
              <a:rPr lang="en-US" smtClean="0"/>
              <a:pPr>
                <a:defRPr/>
              </a:pPr>
              <a:t>10/24/2019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#OFADevWorkshop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0492E-C288-45D3-BAC0-3385B67DD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342" y="4148421"/>
            <a:ext cx="2281506" cy="228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67000"/>
            <a:ext cx="8229600" cy="1546225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#OFADevWorkshop</a:t>
            </a: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69E7D043-3D71-4B64-8BFF-57BD2433C0BB}" type="datetime1">
              <a:rPr lang="en-US" smtClean="0"/>
              <a:pPr>
                <a:defRPr/>
              </a:pPr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#</a:t>
            </a:r>
            <a:r>
              <a:rPr lang="en-US" dirty="0" err="1"/>
              <a:t>OFADevWorkshop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F7B81D13-1DB3-4B73-9678-C02305331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Vote to Approve Draft Bylaws </a:t>
            </a:r>
            <a:r>
              <a:rPr lang="en-US"/>
              <a:t>Rev 0.51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622800"/>
            <a:ext cx="6629400" cy="1066800"/>
          </a:xfrm>
        </p:spPr>
        <p:txBody>
          <a:bodyPr>
            <a:normAutofit/>
          </a:bodyPr>
          <a:lstStyle/>
          <a:p>
            <a:pPr algn="ctr"/>
            <a:r>
              <a:rPr lang="en-US" sz="1800" dirty="0">
                <a:latin typeface="Arial" pitchFamily="34" charset="0"/>
                <a:cs typeface="Arial" pitchFamily="34" charset="0"/>
              </a:rPr>
              <a:t>October 21, 2019</a:t>
            </a:r>
          </a:p>
          <a:p>
            <a:pPr algn="ctr"/>
            <a:r>
              <a:rPr lang="en-US" sz="1800" dirty="0">
                <a:latin typeface="Arial" pitchFamily="34" charset="0"/>
                <a:cs typeface="Arial" pitchFamily="34" charset="0"/>
              </a:rPr>
              <a:t>Paul Grun – Cray</a:t>
            </a:r>
          </a:p>
        </p:txBody>
      </p:sp>
    </p:spTree>
    <p:extLst>
      <p:ext uri="{BB962C8B-B14F-4D97-AF65-F5344CB8AC3E}">
        <p14:creationId xmlns:p14="http://schemas.microsoft.com/office/powerpoint/2010/main" val="3864201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Voteable – Forward Bylaws Draft Rev 0.51 to OFA Counsel for Legal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Motion - HPE: </a:t>
            </a:r>
          </a:p>
          <a:p>
            <a:pPr marL="0" indent="0">
              <a:buNone/>
            </a:pPr>
            <a:r>
              <a:rPr lang="en-US" sz="2000" dirty="0"/>
              <a:t>Approve the forwarding of the Draft Bylaws Rev 0.51 to OFA Legal Counsel for Legal Review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#OFADevWorkshop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60BFE4-0DF4-47CC-A62A-2905C064498B}"/>
              </a:ext>
            </a:extLst>
          </p:cNvPr>
          <p:cNvSpPr txBox="1"/>
          <p:nvPr/>
        </p:nvSpPr>
        <p:spPr>
          <a:xfrm>
            <a:off x="3429001" y="4360984"/>
            <a:ext cx="4762907" cy="64633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6D6E71"/>
                </a:solidFill>
              </a:rPr>
              <a:t>Results:</a:t>
            </a:r>
          </a:p>
          <a:p>
            <a:r>
              <a:rPr lang="en-US" dirty="0">
                <a:solidFill>
                  <a:srgbClr val="6D6E71"/>
                </a:solidFill>
              </a:rPr>
              <a:t>10/24/19 – Approved unanimously by roll call</a:t>
            </a:r>
          </a:p>
        </p:txBody>
      </p:sp>
    </p:spTree>
    <p:extLst>
      <p:ext uri="{BB962C8B-B14F-4D97-AF65-F5344CB8AC3E}">
        <p14:creationId xmlns:p14="http://schemas.microsoft.com/office/powerpoint/2010/main" val="3233148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33642</TotalTime>
  <Words>60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Vote to Approve Draft Bylaws Rev 0.51</vt:lpstr>
      <vt:lpstr>Voteable – Forward Bylaws Draft Rev 0.51 to OFA Counsel for Legal Review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Paul Grun</cp:lastModifiedBy>
  <cp:revision>285</cp:revision>
  <cp:lastPrinted>2015-06-14T19:25:18Z</cp:lastPrinted>
  <dcterms:created xsi:type="dcterms:W3CDTF">2013-03-28T19:36:05Z</dcterms:created>
  <dcterms:modified xsi:type="dcterms:W3CDTF">2019-10-24T18:00:36Z</dcterms:modified>
</cp:coreProperties>
</file>