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8"/>
  </p:notesMasterIdLst>
  <p:handoutMasterIdLst>
    <p:handoutMasterId r:id="rId9"/>
  </p:handoutMasterIdLst>
  <p:sldIdLst>
    <p:sldId id="256" r:id="rId5"/>
    <p:sldId id="272" r:id="rId6"/>
    <p:sldId id="27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yton, Phil" initials="CP" lastIdx="12" clrIdx="0">
    <p:extLst>
      <p:ext uri="{19B8F6BF-5375-455C-9EA6-DF929625EA0E}">
        <p15:presenceInfo xmlns:p15="http://schemas.microsoft.com/office/powerpoint/2012/main" userId="S::phil.cayton@intel.com::d98f68b3-94fb-4e2e-a153-34b9aa7f7538" providerId="AD"/>
      </p:ext>
    </p:extLst>
  </p:cmAuthor>
  <p:cmAuthor id="2" name="Jim Ryan" initials="JR" lastIdx="5" clrIdx="1">
    <p:extLst>
      <p:ext uri="{19B8F6BF-5375-455C-9EA6-DF929625EA0E}">
        <p15:presenceInfo xmlns:p15="http://schemas.microsoft.com/office/powerpoint/2012/main" userId="9d08610d93582b4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8336B7-1D46-4F5F-B887-03E10AE8E810}" v="1" dt="2021-05-20T15:56:29.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27"/>
    <p:restoredTop sz="94560"/>
  </p:normalViewPr>
  <p:slideViewPr>
    <p:cSldViewPr snapToGrid="0" showGuides="1">
      <p:cViewPr varScale="1">
        <p:scale>
          <a:sx n="163" d="100"/>
          <a:sy n="163" d="100"/>
        </p:scale>
        <p:origin x="468" y="150"/>
      </p:cViewPr>
      <p:guideLst>
        <p:guide orient="horz"/>
        <p:guide pos="3844"/>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Ledford" userId="c1908f2fdedf0da0" providerId="LiveId" clId="{498336B7-1D46-4F5F-B887-03E10AE8E810}"/>
    <pc:docChg chg="custSel addSld delSld modSld sldOrd">
      <pc:chgData name="Doug Ledford" userId="c1908f2fdedf0da0" providerId="LiveId" clId="{498336B7-1D46-4F5F-B887-03E10AE8E810}" dt="2021-06-17T17:55:26.652" v="1381" actId="20577"/>
      <pc:docMkLst>
        <pc:docMk/>
      </pc:docMkLst>
      <pc:sldChg chg="modSp mod delCm modCm">
        <pc:chgData name="Doug Ledford" userId="c1908f2fdedf0da0" providerId="LiveId" clId="{498336B7-1D46-4F5F-B887-03E10AE8E810}" dt="2021-06-10T17:41:19.408" v="1339" actId="20577"/>
        <pc:sldMkLst>
          <pc:docMk/>
          <pc:sldMk cId="554762707" sldId="256"/>
        </pc:sldMkLst>
        <pc:spChg chg="mod">
          <ac:chgData name="Doug Ledford" userId="c1908f2fdedf0da0" providerId="LiveId" clId="{498336B7-1D46-4F5F-B887-03E10AE8E810}" dt="2021-05-24T19:30:34.569" v="1181" actId="20577"/>
          <ac:spMkLst>
            <pc:docMk/>
            <pc:sldMk cId="554762707" sldId="256"/>
            <ac:spMk id="6" creationId="{00000000-0000-0000-0000-000000000000}"/>
          </ac:spMkLst>
        </pc:spChg>
        <pc:spChg chg="mod">
          <ac:chgData name="Doug Ledford" userId="c1908f2fdedf0da0" providerId="LiveId" clId="{498336B7-1D46-4F5F-B887-03E10AE8E810}" dt="2021-06-10T17:41:19.408" v="1339" actId="20577"/>
          <ac:spMkLst>
            <pc:docMk/>
            <pc:sldMk cId="554762707" sldId="256"/>
            <ac:spMk id="7" creationId="{00000000-0000-0000-0000-000000000000}"/>
          </ac:spMkLst>
        </pc:spChg>
      </pc:sldChg>
      <pc:sldChg chg="modSp mod">
        <pc:chgData name="Doug Ledford" userId="c1908f2fdedf0da0" providerId="LiveId" clId="{498336B7-1D46-4F5F-B887-03E10AE8E810}" dt="2021-06-07T19:13:08.535" v="1338" actId="6549"/>
        <pc:sldMkLst>
          <pc:docMk/>
          <pc:sldMk cId="455820463" sldId="271"/>
        </pc:sldMkLst>
        <pc:spChg chg="mod">
          <ac:chgData name="Doug Ledford" userId="c1908f2fdedf0da0" providerId="LiveId" clId="{498336B7-1D46-4F5F-B887-03E10AE8E810}" dt="2021-05-20T18:43:17.906" v="910" actId="20577"/>
          <ac:spMkLst>
            <pc:docMk/>
            <pc:sldMk cId="455820463" sldId="271"/>
            <ac:spMk id="2" creationId="{00000000-0000-0000-0000-000000000000}"/>
          </ac:spMkLst>
        </pc:spChg>
        <pc:spChg chg="mod">
          <ac:chgData name="Doug Ledford" userId="c1908f2fdedf0da0" providerId="LiveId" clId="{498336B7-1D46-4F5F-B887-03E10AE8E810}" dt="2021-06-07T19:13:08.535" v="1338" actId="6549"/>
          <ac:spMkLst>
            <pc:docMk/>
            <pc:sldMk cId="455820463" sldId="271"/>
            <ac:spMk id="3" creationId="{00000000-0000-0000-0000-000000000000}"/>
          </ac:spMkLst>
        </pc:spChg>
      </pc:sldChg>
      <pc:sldChg chg="del">
        <pc:chgData name="Doug Ledford" userId="c1908f2fdedf0da0" providerId="LiveId" clId="{498336B7-1D46-4F5F-B887-03E10AE8E810}" dt="2021-05-20T15:57:47.627" v="34" actId="47"/>
        <pc:sldMkLst>
          <pc:docMk/>
          <pc:sldMk cId="2852200964" sldId="272"/>
        </pc:sldMkLst>
      </pc:sldChg>
      <pc:sldChg chg="addSp modSp new mod ord">
        <pc:chgData name="Doug Ledford" userId="c1908f2fdedf0da0" providerId="LiveId" clId="{498336B7-1D46-4F5F-B887-03E10AE8E810}" dt="2021-06-17T17:55:26.652" v="1381" actId="20577"/>
        <pc:sldMkLst>
          <pc:docMk/>
          <pc:sldMk cId="4151359859" sldId="272"/>
        </pc:sldMkLst>
        <pc:spChg chg="mod">
          <ac:chgData name="Doug Ledford" userId="c1908f2fdedf0da0" providerId="LiveId" clId="{498336B7-1D46-4F5F-B887-03E10AE8E810}" dt="2021-05-24T19:27:59.083" v="991" actId="20577"/>
          <ac:spMkLst>
            <pc:docMk/>
            <pc:sldMk cId="4151359859" sldId="272"/>
            <ac:spMk id="2" creationId="{C95453BF-B72F-4D1E-A338-3636550094A6}"/>
          </ac:spMkLst>
        </pc:spChg>
        <pc:spChg chg="mod">
          <ac:chgData name="Doug Ledford" userId="c1908f2fdedf0da0" providerId="LiveId" clId="{498336B7-1D46-4F5F-B887-03E10AE8E810}" dt="2021-05-24T19:28:51.159" v="1137" actId="20577"/>
          <ac:spMkLst>
            <pc:docMk/>
            <pc:sldMk cId="4151359859" sldId="272"/>
            <ac:spMk id="3" creationId="{4B9BE60A-123A-4A30-9922-4B2326E31B33}"/>
          </ac:spMkLst>
        </pc:spChg>
        <pc:spChg chg="add mod">
          <ac:chgData name="Doug Ledford" userId="c1908f2fdedf0da0" providerId="LiveId" clId="{498336B7-1D46-4F5F-B887-03E10AE8E810}" dt="2021-06-17T17:55:26.652" v="1381" actId="20577"/>
          <ac:spMkLst>
            <pc:docMk/>
            <pc:sldMk cId="4151359859" sldId="272"/>
            <ac:spMk id="6" creationId="{B8D792D6-6F69-40F3-BEE3-669702B3B43A}"/>
          </ac:spMkLst>
        </pc:spChg>
      </pc:sldChg>
      <pc:sldChg chg="del">
        <pc:chgData name="Doug Ledford" userId="c1908f2fdedf0da0" providerId="LiveId" clId="{498336B7-1D46-4F5F-B887-03E10AE8E810}" dt="2021-05-20T15:57:45.242" v="32" actId="47"/>
        <pc:sldMkLst>
          <pc:docMk/>
          <pc:sldMk cId="2763892078" sldId="273"/>
        </pc:sldMkLst>
      </pc:sldChg>
      <pc:sldChg chg="del">
        <pc:chgData name="Doug Ledford" userId="c1908f2fdedf0da0" providerId="LiveId" clId="{498336B7-1D46-4F5F-B887-03E10AE8E810}" dt="2021-05-20T15:57:57.362" v="35" actId="47"/>
        <pc:sldMkLst>
          <pc:docMk/>
          <pc:sldMk cId="1122081384" sldId="275"/>
        </pc:sldMkLst>
      </pc:sldChg>
      <pc:sldChg chg="del">
        <pc:chgData name="Doug Ledford" userId="c1908f2fdedf0da0" providerId="LiveId" clId="{498336B7-1D46-4F5F-B887-03E10AE8E810}" dt="2021-05-20T15:57:45.959" v="33" actId="47"/>
        <pc:sldMkLst>
          <pc:docMk/>
          <pc:sldMk cId="3311432086" sldId="276"/>
        </pc:sldMkLst>
      </pc:sldChg>
      <pc:sldChg chg="del">
        <pc:chgData name="Doug Ledford" userId="c1908f2fdedf0da0" providerId="LiveId" clId="{498336B7-1D46-4F5F-B887-03E10AE8E810}" dt="2021-05-20T15:57:43.529" v="30" actId="47"/>
        <pc:sldMkLst>
          <pc:docMk/>
          <pc:sldMk cId="1376555044" sldId="277"/>
        </pc:sldMkLst>
      </pc:sldChg>
      <pc:sldChg chg="del ord">
        <pc:chgData name="Doug Ledford" userId="c1908f2fdedf0da0" providerId="LiveId" clId="{498336B7-1D46-4F5F-B887-03E10AE8E810}" dt="2021-05-20T15:57:44.468" v="31" actId="47"/>
        <pc:sldMkLst>
          <pc:docMk/>
          <pc:sldMk cId="1464097001" sldId="27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6/17/2021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6/17/2021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267979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073494"/>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p:nvPr>
        </p:nvSpPr>
        <p:spPr>
          <a:xfrm>
            <a:off x="0" y="4084109"/>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0" y="3041174"/>
            <a:ext cx="9144000" cy="1042935"/>
          </a:xfrm>
        </p:spPr>
        <p:txBody>
          <a:bodyPr>
            <a:normAutofit/>
          </a:bodyPr>
          <a:lstStyle/>
          <a:p>
            <a:r>
              <a:rPr lang="en-US" dirty="0"/>
              <a:t>Technical advisory council (TAC)</a:t>
            </a:r>
          </a:p>
        </p:txBody>
      </p:sp>
      <p:sp>
        <p:nvSpPr>
          <p:cNvPr id="7" name="Subtitle 6"/>
          <p:cNvSpPr>
            <a:spLocks noGrp="1"/>
          </p:cNvSpPr>
          <p:nvPr>
            <p:ph type="subTitle" idx="1"/>
          </p:nvPr>
        </p:nvSpPr>
        <p:spPr>
          <a:xfrm>
            <a:off x="0" y="4084109"/>
            <a:ext cx="12192000" cy="750938"/>
          </a:xfrm>
        </p:spPr>
        <p:txBody>
          <a:bodyPr>
            <a:normAutofit fontScale="92500" lnSpcReduction="20000"/>
          </a:bodyPr>
          <a:lstStyle/>
          <a:p>
            <a:r>
              <a:rPr lang="en-US" dirty="0"/>
              <a:t>Phil Cayton, Paul Grun, </a:t>
            </a:r>
            <a:r>
              <a:rPr lang="en-US"/>
              <a:t>Doug Ledford, </a:t>
            </a:r>
            <a:r>
              <a:rPr lang="en-US" dirty="0"/>
              <a:t>and Jim Ryan </a:t>
            </a:r>
          </a:p>
          <a:p>
            <a:r>
              <a:rPr lang="en-US" dirty="0"/>
              <a:t>June 7, 2021</a:t>
            </a:r>
          </a:p>
        </p:txBody>
      </p:sp>
    </p:spTree>
    <p:extLst>
      <p:ext uri="{BB962C8B-B14F-4D97-AF65-F5344CB8AC3E}">
        <p14:creationId xmlns:p14="http://schemas.microsoft.com/office/powerpoint/2010/main" val="55476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53BF-B72F-4D1E-A338-3636550094A6}"/>
              </a:ext>
            </a:extLst>
          </p:cNvPr>
          <p:cNvSpPr>
            <a:spLocks noGrp="1"/>
          </p:cNvSpPr>
          <p:nvPr>
            <p:ph type="title"/>
          </p:nvPr>
        </p:nvSpPr>
        <p:spPr/>
        <p:txBody>
          <a:bodyPr/>
          <a:lstStyle/>
          <a:p>
            <a:r>
              <a:rPr lang="en-US" dirty="0"/>
              <a:t>Proposal	</a:t>
            </a:r>
          </a:p>
        </p:txBody>
      </p:sp>
      <p:sp>
        <p:nvSpPr>
          <p:cNvPr id="3" name="Content Placeholder 2">
            <a:extLst>
              <a:ext uri="{FF2B5EF4-FFF2-40B4-BE49-F238E27FC236}">
                <a16:creationId xmlns:a16="http://schemas.microsoft.com/office/drawing/2014/main" id="{4B9BE60A-123A-4A30-9922-4B2326E31B33}"/>
              </a:ext>
            </a:extLst>
          </p:cNvPr>
          <p:cNvSpPr>
            <a:spLocks noGrp="1"/>
          </p:cNvSpPr>
          <p:nvPr>
            <p:ph idx="1"/>
          </p:nvPr>
        </p:nvSpPr>
        <p:spPr/>
        <p:txBody>
          <a:bodyPr/>
          <a:lstStyle/>
          <a:p>
            <a:r>
              <a:rPr lang="en-US" dirty="0"/>
              <a:t>IBM/Red Hat moves that the OFA Board approve the Technical Advisory Council Charter and authorize the creation of same</a:t>
            </a:r>
          </a:p>
        </p:txBody>
      </p:sp>
      <p:sp>
        <p:nvSpPr>
          <p:cNvPr id="4" name="Slide Number Placeholder 3">
            <a:extLst>
              <a:ext uri="{FF2B5EF4-FFF2-40B4-BE49-F238E27FC236}">
                <a16:creationId xmlns:a16="http://schemas.microsoft.com/office/drawing/2014/main" id="{BF5450F9-AF65-4FC1-AA79-E35A261F572F}"/>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Footer Placeholder 4">
            <a:extLst>
              <a:ext uri="{FF2B5EF4-FFF2-40B4-BE49-F238E27FC236}">
                <a16:creationId xmlns:a16="http://schemas.microsoft.com/office/drawing/2014/main" id="{2D0093F1-BDDB-44A4-A52E-3CBFD0A8A044}"/>
              </a:ext>
            </a:extLst>
          </p:cNvPr>
          <p:cNvSpPr>
            <a:spLocks noGrp="1"/>
          </p:cNvSpPr>
          <p:nvPr>
            <p:ph type="ftr" sz="quarter" idx="15"/>
          </p:nvPr>
        </p:nvSpPr>
        <p:spPr/>
        <p:txBody>
          <a:bodyPr/>
          <a:lstStyle/>
          <a:p>
            <a:r>
              <a:rPr lang="en-US"/>
              <a:t>© OpenFabrics Alliance</a:t>
            </a:r>
            <a:endParaRPr lang="en-US" dirty="0"/>
          </a:p>
        </p:txBody>
      </p:sp>
      <p:sp>
        <p:nvSpPr>
          <p:cNvPr id="6" name="Rectangle 5">
            <a:extLst>
              <a:ext uri="{FF2B5EF4-FFF2-40B4-BE49-F238E27FC236}">
                <a16:creationId xmlns:a16="http://schemas.microsoft.com/office/drawing/2014/main" id="{B8D792D6-6F69-40F3-BEE3-669702B3B43A}"/>
              </a:ext>
            </a:extLst>
          </p:cNvPr>
          <p:cNvSpPr/>
          <p:nvPr/>
        </p:nvSpPr>
        <p:spPr>
          <a:xfrm>
            <a:off x="5767754" y="2801815"/>
            <a:ext cx="2977661" cy="150641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Approved by </a:t>
            </a:r>
            <a:r>
              <a:rPr lang="en-US"/>
              <a:t>unanimous vote June 17, 2021</a:t>
            </a:r>
          </a:p>
        </p:txBody>
      </p:sp>
    </p:spTree>
    <p:extLst>
      <p:ext uri="{BB962C8B-B14F-4D97-AF65-F5344CB8AC3E}">
        <p14:creationId xmlns:p14="http://schemas.microsoft.com/office/powerpoint/2010/main" val="4151359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8099"/>
            <a:ext cx="10972800" cy="864295"/>
          </a:xfrm>
        </p:spPr>
        <p:txBody>
          <a:bodyPr/>
          <a:lstStyle/>
          <a:p>
            <a:r>
              <a:rPr lang="en-US" dirty="0"/>
              <a:t>Technical Advisory Council charter</a:t>
            </a:r>
          </a:p>
        </p:txBody>
      </p:sp>
      <p:sp>
        <p:nvSpPr>
          <p:cNvPr id="3" name="Content Placeholder 2"/>
          <p:cNvSpPr>
            <a:spLocks noGrp="1"/>
          </p:cNvSpPr>
          <p:nvPr>
            <p:ph idx="1"/>
          </p:nvPr>
        </p:nvSpPr>
        <p:spPr/>
        <p:txBody>
          <a:bodyPr>
            <a:normAutofit lnSpcReduction="10000"/>
          </a:bodyPr>
          <a:lstStyle/>
          <a:p>
            <a:pPr marL="223838" lvl="1" indent="0">
              <a:buNone/>
            </a:pPr>
            <a:r>
              <a:rPr lang="en-US" sz="2800" dirty="0"/>
              <a:t>The TAC is an OFA sponsored council that researches and identifies strategic technology initiatives for the Alliance. TAC members evaluate and comment on major industry developments and news of interest, filtering it through the lens of their expertise and experience. The OFA is an ideal organization to host and provide support to this activity due to its open and vendor-neutral nature. The TAC will make reports to the OFA Board on its activities; the </a:t>
            </a:r>
            <a:r>
              <a:rPr lang="en-US" sz="2800"/>
              <a:t>TAC will </a:t>
            </a:r>
            <a:r>
              <a:rPr lang="en-US" sz="2800" dirty="0"/>
              <a:t>utilize the OFA’s Marketing Working Group to distribute TAC findings with the consent of the Marketing Working Group Chair(</a:t>
            </a:r>
            <a:r>
              <a:rPr lang="en-US" sz="2800"/>
              <a:t>s). </a:t>
            </a:r>
            <a:r>
              <a:rPr lang="en-US" sz="2800" dirty="0"/>
              <a:t>The TAC is not subject to Working Group rules.  Membership is open to senior technologists from across the industry.</a:t>
            </a:r>
            <a:endParaRPr lang="en-US" sz="2000" dirty="0"/>
          </a:p>
        </p:txBody>
      </p:sp>
      <p:sp>
        <p:nvSpPr>
          <p:cNvPr id="4" name="Slide Number Placeholder 3"/>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Footer Placeholder 4"/>
          <p:cNvSpPr>
            <a:spLocks noGrp="1"/>
          </p:cNvSpPr>
          <p:nvPr>
            <p:ph type="ftr" sz="quarter" idx="15"/>
          </p:nvPr>
        </p:nvSpPr>
        <p:spPr/>
        <p:txBody>
          <a:bodyPr/>
          <a:lstStyle/>
          <a:p>
            <a:r>
              <a:rPr lang="en-US" dirty="0"/>
              <a:t>© OpenFabrics Alliance</a:t>
            </a:r>
          </a:p>
        </p:txBody>
      </p:sp>
    </p:spTree>
    <p:extLst>
      <p:ext uri="{BB962C8B-B14F-4D97-AF65-F5344CB8AC3E}">
        <p14:creationId xmlns:p14="http://schemas.microsoft.com/office/powerpoint/2010/main" val="455820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09126E1306224E8E5BEBB6DF9A2791" ma:contentTypeVersion="10" ma:contentTypeDescription="Create a new document." ma:contentTypeScope="" ma:versionID="4c853047ea27528c9090c680cc530ec4">
  <xsd:schema xmlns:xsd="http://www.w3.org/2001/XMLSchema" xmlns:xs="http://www.w3.org/2001/XMLSchema" xmlns:p="http://schemas.microsoft.com/office/2006/metadata/properties" xmlns:ns3="65d163ef-a57f-4b8e-9860-61deeac7afab" targetNamespace="http://schemas.microsoft.com/office/2006/metadata/properties" ma:root="true" ma:fieldsID="0d3c6631e756752fff807c10441aa509" ns3:_="">
    <xsd:import namespace="65d163ef-a57f-4b8e-9860-61deeac7afa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d163ef-a57f-4b8e-9860-61deeac7af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E769D1-0DF3-484C-9DD7-DE435043BE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d163ef-a57f-4b8e-9860-61deeac7af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BF0937-E97C-4F64-81EA-BC6A2406C597}">
  <ds:schemaRefs>
    <ds:schemaRef ds:uri="http://purl.org/dc/elements/1.1/"/>
    <ds:schemaRef ds:uri="http://schemas.microsoft.com/office/2006/metadata/properties"/>
    <ds:schemaRef ds:uri="65d163ef-a57f-4b8e-9860-61deeac7afa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74921EF-15B4-42CE-9019-5A26AD6C23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1701</TotalTime>
  <Words>190</Words>
  <Application>Microsoft Office PowerPoint</Application>
  <PresentationFormat>Widescreen</PresentationFormat>
  <Paragraphs>13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Narrow</vt:lpstr>
      <vt:lpstr>Calibri</vt:lpstr>
      <vt:lpstr>Wingdings</vt:lpstr>
      <vt:lpstr>Office Theme</vt:lpstr>
      <vt:lpstr>Technical advisory council (TAC)</vt:lpstr>
      <vt:lpstr>Proposal </vt:lpstr>
      <vt:lpstr>Technical Advisory Council charter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Doug Ledford</cp:lastModifiedBy>
  <cp:revision>128</cp:revision>
  <cp:lastPrinted>2021-05-03T23:08:24Z</cp:lastPrinted>
  <dcterms:created xsi:type="dcterms:W3CDTF">2016-02-08T22:33:42Z</dcterms:created>
  <dcterms:modified xsi:type="dcterms:W3CDTF">2021-06-17T17:55:36Z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0x0101003109126E1306224E8E5BEBB6DF9A2791</vt:lpwstr>
  </property>
</Properties>
</file>