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17" r:id="rId5"/>
    <p:sldId id="341" r:id="rId6"/>
    <p:sldId id="340" r:id="rId7"/>
    <p:sldId id="34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C1F433-D1E0-44BB-A7EF-D0398CD9C6C3}">
          <p14:sldIdLst>
            <p14:sldId id="317"/>
            <p14:sldId id="341"/>
            <p14:sldId id="340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n, Paul" initials="GP" lastIdx="1" clrIdx="0">
    <p:extLst>
      <p:ext uri="{19B8F6BF-5375-455C-9EA6-DF929625EA0E}">
        <p15:presenceInfo xmlns:p15="http://schemas.microsoft.com/office/powerpoint/2012/main" userId="S::paul.grun@hpe.com::98627949-9007-460c-a54d-94ae0f553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663300"/>
    <a:srgbClr val="9A9CCA"/>
    <a:srgbClr val="9A9C9F"/>
    <a:srgbClr val="FFFFFF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 autoAdjust="0"/>
    <p:restoredTop sz="96327"/>
  </p:normalViewPr>
  <p:slideViewPr>
    <p:cSldViewPr snapToGrid="0" showGuides="1">
      <p:cViewPr varScale="1">
        <p:scale>
          <a:sx n="172" d="100"/>
          <a:sy n="172" d="100"/>
        </p:scale>
        <p:origin x="984" y="144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Ledford" userId="c1908f2fdedf0da0" providerId="LiveId" clId="{730AA434-6311-40CB-8CD3-BCF8D5107D2D}"/>
    <pc:docChg chg="addSld delSld modSection">
      <pc:chgData name="Doug Ledford" userId="c1908f2fdedf0da0" providerId="LiveId" clId="{730AA434-6311-40CB-8CD3-BCF8D5107D2D}" dt="2020-11-19T18:22:48.882" v="3" actId="680"/>
      <pc:docMkLst>
        <pc:docMk/>
      </pc:docMkLst>
      <pc:sldChg chg="del">
        <pc:chgData name="Doug Ledford" userId="c1908f2fdedf0da0" providerId="LiveId" clId="{730AA434-6311-40CB-8CD3-BCF8D5107D2D}" dt="2020-11-19T17:31:32.623" v="0" actId="47"/>
        <pc:sldMkLst>
          <pc:docMk/>
          <pc:sldMk cId="630249661" sldId="339"/>
        </pc:sldMkLst>
      </pc:sldChg>
      <pc:sldChg chg="del">
        <pc:chgData name="Doug Ledford" userId="c1908f2fdedf0da0" providerId="LiveId" clId="{730AA434-6311-40CB-8CD3-BCF8D5107D2D}" dt="2020-11-19T17:32:22.507" v="2" actId="47"/>
        <pc:sldMkLst>
          <pc:docMk/>
          <pc:sldMk cId="955502997" sldId="341"/>
        </pc:sldMkLst>
      </pc:sldChg>
      <pc:sldChg chg="new">
        <pc:chgData name="Doug Ledford" userId="c1908f2fdedf0da0" providerId="LiveId" clId="{730AA434-6311-40CB-8CD3-BCF8D5107D2D}" dt="2020-11-19T18:22:48.882" v="3" actId="680"/>
        <pc:sldMkLst>
          <pc:docMk/>
          <pc:sldMk cId="3675679510" sldId="341"/>
        </pc:sldMkLst>
      </pc:sldChg>
      <pc:sldChg chg="del">
        <pc:chgData name="Doug Ledford" userId="c1908f2fdedf0da0" providerId="LiveId" clId="{730AA434-6311-40CB-8CD3-BCF8D5107D2D}" dt="2020-11-19T17:31:48.603" v="1" actId="47"/>
        <pc:sldMkLst>
          <pc:docMk/>
          <pc:sldMk cId="823072232" sldId="343"/>
        </pc:sldMkLst>
      </pc:sldChg>
    </pc:docChg>
  </pc:docChgLst>
  <pc:docChgLst>
    <pc:chgData name="Doug Ledford" userId="c1908f2fdedf0da0" providerId="LiveId" clId="{66C43484-4669-474D-BAA7-A6AA0566B43B}"/>
    <pc:docChg chg="custSel delSld modSld sldOrd modSection">
      <pc:chgData name="Doug Ledford" userId="c1908f2fdedf0da0" providerId="LiveId" clId="{66C43484-4669-474D-BAA7-A6AA0566B43B}" dt="2020-11-19T17:28:53.958" v="5806" actId="20577"/>
      <pc:docMkLst>
        <pc:docMk/>
      </pc:docMkLst>
      <pc:sldChg chg="modSp mod">
        <pc:chgData name="Doug Ledford" userId="c1908f2fdedf0da0" providerId="LiveId" clId="{66C43484-4669-474D-BAA7-A6AA0566B43B}" dt="2020-11-19T17:28:53.958" v="5806" actId="20577"/>
        <pc:sldMkLst>
          <pc:docMk/>
          <pc:sldMk cId="2555917259" sldId="317"/>
        </pc:sldMkLst>
        <pc:spChg chg="mod">
          <ac:chgData name="Doug Ledford" userId="c1908f2fdedf0da0" providerId="LiveId" clId="{66C43484-4669-474D-BAA7-A6AA0566B43B}" dt="2020-11-11T20:04:27.313" v="44" actId="1076"/>
          <ac:spMkLst>
            <pc:docMk/>
            <pc:sldMk cId="2555917259" sldId="317"/>
            <ac:spMk id="4" creationId="{00000000-0000-0000-0000-000000000000}"/>
          </ac:spMkLst>
        </pc:spChg>
        <pc:spChg chg="mod">
          <ac:chgData name="Doug Ledford" userId="c1908f2fdedf0da0" providerId="LiveId" clId="{66C43484-4669-474D-BAA7-A6AA0566B43B}" dt="2020-11-19T17:28:53.958" v="5806" actId="20577"/>
          <ac:spMkLst>
            <pc:docMk/>
            <pc:sldMk cId="2555917259" sldId="317"/>
            <ac:spMk id="6" creationId="{00000000-0000-0000-0000-000000000000}"/>
          </ac:spMkLst>
        </pc:spChg>
      </pc:sldChg>
      <pc:sldChg chg="addSp delSp modSp mod">
        <pc:chgData name="Doug Ledford" userId="c1908f2fdedf0da0" providerId="LiveId" clId="{66C43484-4669-474D-BAA7-A6AA0566B43B}" dt="2020-11-11T21:29:08.754" v="4280" actId="20577"/>
        <pc:sldMkLst>
          <pc:docMk/>
          <pc:sldMk cId="630249661" sldId="339"/>
        </pc:sldMkLst>
        <pc:spChg chg="mod">
          <ac:chgData name="Doug Ledford" userId="c1908f2fdedf0da0" providerId="LiveId" clId="{66C43484-4669-474D-BAA7-A6AA0566B43B}" dt="2020-11-11T20:15:09.991" v="1353" actId="20577"/>
          <ac:spMkLst>
            <pc:docMk/>
            <pc:sldMk cId="630249661" sldId="339"/>
            <ac:spMk id="2" creationId="{BEE589AD-E94E-6F4D-88DF-6D832C683E11}"/>
          </ac:spMkLst>
        </pc:spChg>
        <pc:spChg chg="del mod">
          <ac:chgData name="Doug Ledford" userId="c1908f2fdedf0da0" providerId="LiveId" clId="{66C43484-4669-474D-BAA7-A6AA0566B43B}" dt="2020-11-11T20:30:51.292" v="2981" actId="12084"/>
          <ac:spMkLst>
            <pc:docMk/>
            <pc:sldMk cId="630249661" sldId="339"/>
            <ac:spMk id="3" creationId="{31B1294F-5651-C945-ACDC-AE542CECE85B}"/>
          </ac:spMkLst>
        </pc:spChg>
        <pc:spChg chg="del">
          <ac:chgData name="Doug Ledford" userId="c1908f2fdedf0da0" providerId="LiveId" clId="{66C43484-4669-474D-BAA7-A6AA0566B43B}" dt="2020-11-11T20:06:19.777" v="151" actId="478"/>
          <ac:spMkLst>
            <pc:docMk/>
            <pc:sldMk cId="630249661" sldId="339"/>
            <ac:spMk id="6" creationId="{AD6DB641-86B2-6844-8D3E-27773FD7C6A4}"/>
          </ac:spMkLst>
        </pc:spChg>
        <pc:graphicFrameChg chg="add mod">
          <ac:chgData name="Doug Ledford" userId="c1908f2fdedf0da0" providerId="LiveId" clId="{66C43484-4669-474D-BAA7-A6AA0566B43B}" dt="2020-11-11T21:29:08.754" v="4280" actId="20577"/>
          <ac:graphicFrameMkLst>
            <pc:docMk/>
            <pc:sldMk cId="630249661" sldId="339"/>
            <ac:graphicFrameMk id="5" creationId="{014E7D4C-CAB7-44B5-B77F-AAE1020A3DC0}"/>
          </ac:graphicFrameMkLst>
        </pc:graphicFrameChg>
      </pc:sldChg>
      <pc:sldChg chg="addSp delSp modSp mod">
        <pc:chgData name="Doug Ledford" userId="c1908f2fdedf0da0" providerId="LiveId" clId="{66C43484-4669-474D-BAA7-A6AA0566B43B}" dt="2020-11-11T22:07:15.706" v="4371" actId="1076"/>
        <pc:sldMkLst>
          <pc:docMk/>
          <pc:sldMk cId="1266593702" sldId="340"/>
        </pc:sldMkLst>
        <pc:spChg chg="mod">
          <ac:chgData name="Doug Ledford" userId="c1908f2fdedf0da0" providerId="LiveId" clId="{66C43484-4669-474D-BAA7-A6AA0566B43B}" dt="2020-11-11T22:02:50.971" v="4354" actId="20577"/>
          <ac:spMkLst>
            <pc:docMk/>
            <pc:sldMk cId="1266593702" sldId="340"/>
            <ac:spMk id="2" creationId="{4742969B-FC5E-7F4C-8BFF-9B7DDBF9071F}"/>
          </ac:spMkLst>
        </pc:spChg>
        <pc:spChg chg="del mod">
          <ac:chgData name="Doug Ledford" userId="c1908f2fdedf0da0" providerId="LiveId" clId="{66C43484-4669-474D-BAA7-A6AA0566B43B}" dt="2020-11-11T20:59:02.815" v="4174" actId="478"/>
          <ac:spMkLst>
            <pc:docMk/>
            <pc:sldMk cId="1266593702" sldId="340"/>
            <ac:spMk id="3" creationId="{81782533-D186-2D48-BFA7-A72708987152}"/>
          </ac:spMkLst>
        </pc:spChg>
        <pc:spChg chg="del mod">
          <ac:chgData name="Doug Ledford" userId="c1908f2fdedf0da0" providerId="LiveId" clId="{66C43484-4669-474D-BAA7-A6AA0566B43B}" dt="2020-11-11T20:58:59.349" v="4173" actId="478"/>
          <ac:spMkLst>
            <pc:docMk/>
            <pc:sldMk cId="1266593702" sldId="340"/>
            <ac:spMk id="6" creationId="{88605AB3-C572-FF4B-8240-82628D2BAEE8}"/>
          </ac:spMkLst>
        </pc:spChg>
        <pc:spChg chg="add mod">
          <ac:chgData name="Doug Ledford" userId="c1908f2fdedf0da0" providerId="LiveId" clId="{66C43484-4669-474D-BAA7-A6AA0566B43B}" dt="2020-11-11T22:07:15.706" v="4371" actId="1076"/>
          <ac:spMkLst>
            <pc:docMk/>
            <pc:sldMk cId="1266593702" sldId="340"/>
            <ac:spMk id="11" creationId="{CACCE052-5C1F-4EDB-9C47-1021505CD51D}"/>
          </ac:spMkLst>
        </pc:spChg>
        <pc:graphicFrameChg chg="add del mod">
          <ac:chgData name="Doug Ledford" userId="c1908f2fdedf0da0" providerId="LiveId" clId="{66C43484-4669-474D-BAA7-A6AA0566B43B}" dt="2020-11-11T21:52:08.616" v="4283" actId="478"/>
          <ac:graphicFrameMkLst>
            <pc:docMk/>
            <pc:sldMk cId="1266593702" sldId="340"/>
            <ac:graphicFrameMk id="5" creationId="{08E4CDE1-F963-44BC-AB34-6C084F7A89EB}"/>
          </ac:graphicFrameMkLst>
        </pc:graphicFrameChg>
        <pc:graphicFrameChg chg="add del mod">
          <ac:chgData name="Doug Ledford" userId="c1908f2fdedf0da0" providerId="LiveId" clId="{66C43484-4669-474D-BAA7-A6AA0566B43B}" dt="2020-11-11T21:55:15.154" v="4286" actId="478"/>
          <ac:graphicFrameMkLst>
            <pc:docMk/>
            <pc:sldMk cId="1266593702" sldId="340"/>
            <ac:graphicFrameMk id="7" creationId="{323F59B6-8120-4D37-822F-B0E6BF4BF4D0}"/>
          </ac:graphicFrameMkLst>
        </pc:graphicFrameChg>
        <pc:graphicFrameChg chg="add del mod">
          <ac:chgData name="Doug Ledford" userId="c1908f2fdedf0da0" providerId="LiveId" clId="{66C43484-4669-474D-BAA7-A6AA0566B43B}" dt="2020-11-11T21:57:27.989" v="4289" actId="478"/>
          <ac:graphicFrameMkLst>
            <pc:docMk/>
            <pc:sldMk cId="1266593702" sldId="340"/>
            <ac:graphicFrameMk id="8" creationId="{7E9A5F58-1732-4B49-8252-7ABD0E665F30}"/>
          </ac:graphicFrameMkLst>
        </pc:graphicFrameChg>
        <pc:graphicFrameChg chg="add mod">
          <ac:chgData name="Doug Ledford" userId="c1908f2fdedf0da0" providerId="LiveId" clId="{66C43484-4669-474D-BAA7-A6AA0566B43B}" dt="2020-11-11T22:01:04.596" v="4291" actId="1076"/>
          <ac:graphicFrameMkLst>
            <pc:docMk/>
            <pc:sldMk cId="1266593702" sldId="340"/>
            <ac:graphicFrameMk id="9" creationId="{49352D3E-D955-46A4-91D6-C61B85006715}"/>
          </ac:graphicFrameMkLst>
        </pc:graphicFrameChg>
      </pc:sldChg>
      <pc:sldChg chg="modSp mod">
        <pc:chgData name="Doug Ledford" userId="c1908f2fdedf0da0" providerId="LiveId" clId="{66C43484-4669-474D-BAA7-A6AA0566B43B}" dt="2020-11-11T22:16:01.164" v="5769" actId="6549"/>
        <pc:sldMkLst>
          <pc:docMk/>
          <pc:sldMk cId="955502997" sldId="341"/>
        </pc:sldMkLst>
        <pc:spChg chg="mod">
          <ac:chgData name="Doug Ledford" userId="c1908f2fdedf0da0" providerId="LiveId" clId="{66C43484-4669-474D-BAA7-A6AA0566B43B}" dt="2020-11-11T22:08:11.786" v="4408" actId="20577"/>
          <ac:spMkLst>
            <pc:docMk/>
            <pc:sldMk cId="955502997" sldId="341"/>
            <ac:spMk id="2" creationId="{70C15CF1-A06C-9747-8FE8-06CD26B4022C}"/>
          </ac:spMkLst>
        </pc:spChg>
        <pc:spChg chg="mod">
          <ac:chgData name="Doug Ledford" userId="c1908f2fdedf0da0" providerId="LiveId" clId="{66C43484-4669-474D-BAA7-A6AA0566B43B}" dt="2020-11-11T22:16:01.164" v="5769" actId="6549"/>
          <ac:spMkLst>
            <pc:docMk/>
            <pc:sldMk cId="955502997" sldId="341"/>
            <ac:spMk id="3" creationId="{06A70F16-2D80-8046-BF0C-45B5649C6138}"/>
          </ac:spMkLst>
        </pc:spChg>
      </pc:sldChg>
      <pc:sldChg chg="del">
        <pc:chgData name="Doug Ledford" userId="c1908f2fdedf0da0" providerId="LiveId" clId="{66C43484-4669-474D-BAA7-A6AA0566B43B}" dt="2020-11-11T22:07:55.112" v="4372" actId="47"/>
        <pc:sldMkLst>
          <pc:docMk/>
          <pc:sldMk cId="632605403" sldId="342"/>
        </pc:sldMkLst>
      </pc:sldChg>
      <pc:sldChg chg="addSp delSp modSp mod ord">
        <pc:chgData name="Doug Ledford" userId="c1908f2fdedf0da0" providerId="LiveId" clId="{66C43484-4669-474D-BAA7-A6AA0566B43B}" dt="2020-11-11T22:05:23.509" v="4369" actId="1076"/>
        <pc:sldMkLst>
          <pc:docMk/>
          <pc:sldMk cId="823072232" sldId="343"/>
        </pc:sldMkLst>
        <pc:spChg chg="del mod">
          <ac:chgData name="Doug Ledford" userId="c1908f2fdedf0da0" providerId="LiveId" clId="{66C43484-4669-474D-BAA7-A6AA0566B43B}" dt="2020-11-11T22:03:51.624" v="4359" actId="478"/>
          <ac:spMkLst>
            <pc:docMk/>
            <pc:sldMk cId="823072232" sldId="343"/>
            <ac:spMk id="2" creationId="{2A54C31B-4B27-D44B-B097-61E33E960753}"/>
          </ac:spMkLst>
        </pc:spChg>
        <pc:spChg chg="add del mod">
          <ac:chgData name="Doug Ledford" userId="c1908f2fdedf0da0" providerId="LiveId" clId="{66C43484-4669-474D-BAA7-A6AA0566B43B}" dt="2020-11-11T22:03:53.604" v="4360" actId="478"/>
          <ac:spMkLst>
            <pc:docMk/>
            <pc:sldMk cId="823072232" sldId="343"/>
            <ac:spMk id="5" creationId="{026DB437-3D3B-4EDE-B59C-332EBFEF45BB}"/>
          </ac:spMkLst>
        </pc:spChg>
        <pc:spChg chg="add mod">
          <ac:chgData name="Doug Ledford" userId="c1908f2fdedf0da0" providerId="LiveId" clId="{66C43484-4669-474D-BAA7-A6AA0566B43B}" dt="2020-11-11T22:05:07.988" v="4366" actId="1076"/>
          <ac:spMkLst>
            <pc:docMk/>
            <pc:sldMk cId="823072232" sldId="343"/>
            <ac:spMk id="7" creationId="{15B75251-528D-4C6B-9083-8E331AEA686C}"/>
          </ac:spMkLst>
        </pc:spChg>
        <pc:spChg chg="mod">
          <ac:chgData name="Doug Ledford" userId="c1908f2fdedf0da0" providerId="LiveId" clId="{66C43484-4669-474D-BAA7-A6AA0566B43B}" dt="2020-11-11T22:05:14.512" v="4367" actId="1076"/>
          <ac:spMkLst>
            <pc:docMk/>
            <pc:sldMk cId="823072232" sldId="343"/>
            <ac:spMk id="9" creationId="{91B8BCD7-8154-8942-BA3A-6073D49CDA10}"/>
          </ac:spMkLst>
        </pc:spChg>
        <pc:spChg chg="add mod">
          <ac:chgData name="Doug Ledford" userId="c1908f2fdedf0da0" providerId="LiveId" clId="{66C43484-4669-474D-BAA7-A6AA0566B43B}" dt="2020-11-11T22:04:44.975" v="4364" actId="1076"/>
          <ac:spMkLst>
            <pc:docMk/>
            <pc:sldMk cId="823072232" sldId="343"/>
            <ac:spMk id="11" creationId="{C9276324-3DBC-434F-B2FF-8B757CEF9B2F}"/>
          </ac:spMkLst>
        </pc:spChg>
        <pc:spChg chg="add mod">
          <ac:chgData name="Doug Ledford" userId="c1908f2fdedf0da0" providerId="LiveId" clId="{66C43484-4669-474D-BAA7-A6AA0566B43B}" dt="2020-11-11T22:05:23.509" v="4369" actId="1076"/>
          <ac:spMkLst>
            <pc:docMk/>
            <pc:sldMk cId="823072232" sldId="343"/>
            <ac:spMk id="13" creationId="{34FC87CD-EF48-4ADE-8EF9-9DCC80C7622C}"/>
          </ac:spMkLst>
        </pc:spChg>
        <pc:graphicFrameChg chg="mod">
          <ac:chgData name="Doug Ledford" userId="c1908f2fdedf0da0" providerId="LiveId" clId="{66C43484-4669-474D-BAA7-A6AA0566B43B}" dt="2020-11-11T22:04:14.601" v="4361" actId="1076"/>
          <ac:graphicFrameMkLst>
            <pc:docMk/>
            <pc:sldMk cId="823072232" sldId="343"/>
            <ac:graphicFrameMk id="6" creationId="{170C951F-281F-2148-8A50-834221B91323}"/>
          </ac:graphicFrameMkLst>
        </pc:graphicFrameChg>
      </pc:sldChg>
    </pc:docChg>
  </pc:docChgLst>
  <pc:docChgLst>
    <pc:chgData name="Doug Ledford" userId="c1908f2fdedf0da0" providerId="LiveId" clId="{014CC09F-7843-4714-85B0-1EF250239AB7}"/>
    <pc:docChg chg="custSel modSld">
      <pc:chgData name="Doug Ledford" userId="c1908f2fdedf0da0" providerId="LiveId" clId="{014CC09F-7843-4714-85B0-1EF250239AB7}" dt="2020-12-17T18:34:12.926" v="136" actId="20577"/>
      <pc:docMkLst>
        <pc:docMk/>
      </pc:docMkLst>
      <pc:sldChg chg="modSp mod">
        <pc:chgData name="Doug Ledford" userId="c1908f2fdedf0da0" providerId="LiveId" clId="{014CC09F-7843-4714-85B0-1EF250239AB7}" dt="2020-12-17T18:05:06.676" v="91" actId="20577"/>
        <pc:sldMkLst>
          <pc:docMk/>
          <pc:sldMk cId="3675679510" sldId="341"/>
        </pc:sldMkLst>
        <pc:spChg chg="mod">
          <ac:chgData name="Doug Ledford" userId="c1908f2fdedf0da0" providerId="LiveId" clId="{014CC09F-7843-4714-85B0-1EF250239AB7}" dt="2020-12-17T18:05:06.676" v="91" actId="20577"/>
          <ac:spMkLst>
            <pc:docMk/>
            <pc:sldMk cId="3675679510" sldId="341"/>
            <ac:spMk id="3" creationId="{AC1A5236-C1D3-4784-A10A-348A25FD395C}"/>
          </ac:spMkLst>
        </pc:spChg>
      </pc:sldChg>
      <pc:sldChg chg="addSp modSp mod">
        <pc:chgData name="Doug Ledford" userId="c1908f2fdedf0da0" providerId="LiveId" clId="{014CC09F-7843-4714-85B0-1EF250239AB7}" dt="2020-12-17T18:34:12.926" v="136" actId="20577"/>
        <pc:sldMkLst>
          <pc:docMk/>
          <pc:sldMk cId="291044962" sldId="342"/>
        </pc:sldMkLst>
        <pc:spChg chg="mod">
          <ac:chgData name="Doug Ledford" userId="c1908f2fdedf0da0" providerId="LiveId" clId="{014CC09F-7843-4714-85B0-1EF250239AB7}" dt="2020-12-17T18:00:06.585" v="0" actId="6549"/>
          <ac:spMkLst>
            <pc:docMk/>
            <pc:sldMk cId="291044962" sldId="342"/>
            <ac:spMk id="3" creationId="{BA96F89E-1506-5843-9D51-B660D4EEB247}"/>
          </ac:spMkLst>
        </pc:spChg>
        <pc:spChg chg="add mod">
          <ac:chgData name="Doug Ledford" userId="c1908f2fdedf0da0" providerId="LiveId" clId="{014CC09F-7843-4714-85B0-1EF250239AB7}" dt="2020-12-17T18:34:12.926" v="136" actId="20577"/>
          <ac:spMkLst>
            <pc:docMk/>
            <pc:sldMk cId="291044962" sldId="342"/>
            <ac:spMk id="5" creationId="{A2C47BC7-1FD6-4AAF-86C4-D5195B7126AD}"/>
          </ac:spMkLst>
        </pc:spChg>
      </pc:sldChg>
    </pc:docChg>
  </pc:docChgLst>
  <pc:docChgLst>
    <pc:chgData name="Doug Ledford" userId="c1908f2fdedf0da0" providerId="LiveId" clId="{EC1620FD-971C-DC43-9BD6-EBF0A6B984E1}"/>
    <pc:docChg chg="custSel addSld modSld sldOrd modSection">
      <pc:chgData name="Doug Ledford" userId="c1908f2fdedf0da0" providerId="LiveId" clId="{EC1620FD-971C-DC43-9BD6-EBF0A6B984E1}" dt="2020-12-14T06:33:36.040" v="1194" actId="20577"/>
      <pc:docMkLst>
        <pc:docMk/>
      </pc:docMkLst>
      <pc:sldChg chg="modSp mod">
        <pc:chgData name="Doug Ledford" userId="c1908f2fdedf0da0" providerId="LiveId" clId="{EC1620FD-971C-DC43-9BD6-EBF0A6B984E1}" dt="2020-12-14T06:33:36.040" v="1194" actId="20577"/>
        <pc:sldMkLst>
          <pc:docMk/>
          <pc:sldMk cId="2555917259" sldId="317"/>
        </pc:sldMkLst>
        <pc:spChg chg="mod">
          <ac:chgData name="Doug Ledford" userId="c1908f2fdedf0da0" providerId="LiveId" clId="{EC1620FD-971C-DC43-9BD6-EBF0A6B984E1}" dt="2020-12-14T06:33:36.040" v="1194" actId="20577"/>
          <ac:spMkLst>
            <pc:docMk/>
            <pc:sldMk cId="2555917259" sldId="317"/>
            <ac:spMk id="4" creationId="{00000000-0000-0000-0000-000000000000}"/>
          </ac:spMkLst>
        </pc:spChg>
      </pc:sldChg>
      <pc:sldChg chg="addSp delSp modSp mod">
        <pc:chgData name="Doug Ledford" userId="c1908f2fdedf0da0" providerId="LiveId" clId="{EC1620FD-971C-DC43-9BD6-EBF0A6B984E1}" dt="2020-12-14T06:22:04.820" v="5" actId="1076"/>
        <pc:sldMkLst>
          <pc:docMk/>
          <pc:sldMk cId="1266593702" sldId="340"/>
        </pc:sldMkLst>
        <pc:spChg chg="del">
          <ac:chgData name="Doug Ledford" userId="c1908f2fdedf0da0" providerId="LiveId" clId="{EC1620FD-971C-DC43-9BD6-EBF0A6B984E1}" dt="2020-12-14T06:20:17.128" v="3" actId="478"/>
          <ac:spMkLst>
            <pc:docMk/>
            <pc:sldMk cId="1266593702" sldId="340"/>
            <ac:spMk id="11" creationId="{CACCE052-5C1F-4EDB-9C47-1021505CD51D}"/>
          </ac:spMkLst>
        </pc:spChg>
        <pc:graphicFrameChg chg="add del mod">
          <ac:chgData name="Doug Ledford" userId="c1908f2fdedf0da0" providerId="LiveId" clId="{EC1620FD-971C-DC43-9BD6-EBF0A6B984E1}" dt="2020-12-14T06:20:14.579" v="2" actId="478"/>
          <ac:graphicFrameMkLst>
            <pc:docMk/>
            <pc:sldMk cId="1266593702" sldId="340"/>
            <ac:graphicFrameMk id="3" creationId="{25205F51-C687-9246-A143-974194727CA1}"/>
          </ac:graphicFrameMkLst>
        </pc:graphicFrameChg>
        <pc:graphicFrameChg chg="add mod">
          <ac:chgData name="Doug Ledford" userId="c1908f2fdedf0da0" providerId="LiveId" clId="{EC1620FD-971C-DC43-9BD6-EBF0A6B984E1}" dt="2020-12-14T06:22:04.820" v="5" actId="1076"/>
          <ac:graphicFrameMkLst>
            <pc:docMk/>
            <pc:sldMk cId="1266593702" sldId="340"/>
            <ac:graphicFrameMk id="5" creationId="{22AF6033-5179-6542-81AD-A042289CD005}"/>
          </ac:graphicFrameMkLst>
        </pc:graphicFrameChg>
        <pc:graphicFrameChg chg="del">
          <ac:chgData name="Doug Ledford" userId="c1908f2fdedf0da0" providerId="LiveId" clId="{EC1620FD-971C-DC43-9BD6-EBF0A6B984E1}" dt="2020-12-14T06:18:51.215" v="0" actId="478"/>
          <ac:graphicFrameMkLst>
            <pc:docMk/>
            <pc:sldMk cId="1266593702" sldId="340"/>
            <ac:graphicFrameMk id="9" creationId="{49352D3E-D955-46A4-91D6-C61B85006715}"/>
          </ac:graphicFrameMkLst>
        </pc:graphicFrameChg>
      </pc:sldChg>
      <pc:sldChg chg="modSp mod ord">
        <pc:chgData name="Doug Ledford" userId="c1908f2fdedf0da0" providerId="LiveId" clId="{EC1620FD-971C-DC43-9BD6-EBF0A6B984E1}" dt="2020-12-14T06:26:45.944" v="965" actId="20577"/>
        <pc:sldMkLst>
          <pc:docMk/>
          <pc:sldMk cId="3675679510" sldId="341"/>
        </pc:sldMkLst>
        <pc:spChg chg="mod">
          <ac:chgData name="Doug Ledford" userId="c1908f2fdedf0da0" providerId="LiveId" clId="{EC1620FD-971C-DC43-9BD6-EBF0A6B984E1}" dt="2020-12-14T06:22:41.420" v="37" actId="20577"/>
          <ac:spMkLst>
            <pc:docMk/>
            <pc:sldMk cId="3675679510" sldId="341"/>
            <ac:spMk id="2" creationId="{300E2905-1918-4431-9496-B546ABE4E8A8}"/>
          </ac:spMkLst>
        </pc:spChg>
        <pc:spChg chg="mod">
          <ac:chgData name="Doug Ledford" userId="c1908f2fdedf0da0" providerId="LiveId" clId="{EC1620FD-971C-DC43-9BD6-EBF0A6B984E1}" dt="2020-12-14T06:26:45.944" v="965" actId="20577"/>
          <ac:spMkLst>
            <pc:docMk/>
            <pc:sldMk cId="3675679510" sldId="341"/>
            <ac:spMk id="3" creationId="{AC1A5236-C1D3-4784-A10A-348A25FD395C}"/>
          </ac:spMkLst>
        </pc:spChg>
      </pc:sldChg>
      <pc:sldChg chg="modSp new mod">
        <pc:chgData name="Doug Ledford" userId="c1908f2fdedf0da0" providerId="LiveId" clId="{EC1620FD-971C-DC43-9BD6-EBF0A6B984E1}" dt="2020-12-14T06:31:00.610" v="1178" actId="20577"/>
        <pc:sldMkLst>
          <pc:docMk/>
          <pc:sldMk cId="291044962" sldId="342"/>
        </pc:sldMkLst>
        <pc:spChg chg="mod">
          <ac:chgData name="Doug Ledford" userId="c1908f2fdedf0da0" providerId="LiveId" clId="{EC1620FD-971C-DC43-9BD6-EBF0A6B984E1}" dt="2020-12-14T06:29:15.047" v="992" actId="20577"/>
          <ac:spMkLst>
            <pc:docMk/>
            <pc:sldMk cId="291044962" sldId="342"/>
            <ac:spMk id="2" creationId="{581F73F1-5B0D-5542-B8DB-C8BAC5BFDC43}"/>
          </ac:spMkLst>
        </pc:spChg>
        <pc:spChg chg="mod">
          <ac:chgData name="Doug Ledford" userId="c1908f2fdedf0da0" providerId="LiveId" clId="{EC1620FD-971C-DC43-9BD6-EBF0A6B984E1}" dt="2020-12-14T06:31:00.610" v="1178" actId="20577"/>
          <ac:spMkLst>
            <pc:docMk/>
            <pc:sldMk cId="291044962" sldId="342"/>
            <ac:spMk id="3" creationId="{BA96F89E-1506-5843-9D51-B660D4EEB24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2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02636" y="3989671"/>
            <a:ext cx="9786728" cy="622780"/>
          </a:xfrm>
        </p:spPr>
        <p:txBody>
          <a:bodyPr>
            <a:noAutofit/>
          </a:bodyPr>
          <a:lstStyle/>
          <a:p>
            <a:r>
              <a:rPr lang="en-US" sz="3200" dirty="0"/>
              <a:t>OFA  Budget 2021</a:t>
            </a:r>
            <a:br>
              <a:rPr lang="en-US" sz="3200" dirty="0"/>
            </a:br>
            <a:r>
              <a:rPr lang="en-US" sz="3200" dirty="0"/>
              <a:t>proposed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0" y="51042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Jim Ryan, Treasurer</a:t>
            </a:r>
          </a:p>
          <a:p>
            <a:r>
              <a:rPr lang="en-US" dirty="0">
                <a:solidFill>
                  <a:schemeClr val="bg1"/>
                </a:solidFill>
              </a:rPr>
              <a:t>Doug Ledford, Chair</a:t>
            </a:r>
          </a:p>
          <a:p>
            <a:r>
              <a:rPr lang="en-US" dirty="0">
                <a:solidFill>
                  <a:schemeClr val="bg1"/>
                </a:solidFill>
              </a:rPr>
              <a:t>December 2020 </a:t>
            </a:r>
          </a:p>
        </p:txBody>
      </p:sp>
    </p:spTree>
    <p:extLst>
      <p:ext uri="{BB962C8B-B14F-4D97-AF65-F5344CB8AC3E}">
        <p14:creationId xmlns:p14="http://schemas.microsoft.com/office/powerpoint/2010/main" val="255591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2905-1918-4431-9496-B546ABE4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Assumptions of proposed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5236-C1D3-4784-A10A-348A25FD3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increase in dues this year</a:t>
            </a:r>
          </a:p>
          <a:p>
            <a:r>
              <a:rPr lang="en-US" dirty="0"/>
              <a:t>No mid-year supplement</a:t>
            </a:r>
          </a:p>
          <a:p>
            <a:r>
              <a:rPr lang="en-US" dirty="0"/>
              <a:t>Significantly reduced marketing budget</a:t>
            </a:r>
          </a:p>
          <a:p>
            <a:r>
              <a:rPr lang="en-US" dirty="0"/>
              <a:t>Significantly reduced Executive Director budget</a:t>
            </a:r>
          </a:p>
          <a:p>
            <a:r>
              <a:rPr lang="en-US" dirty="0"/>
              <a:t>Sales of sponsorship opportunities for 2021 virtual workshop (potential sales are a total of $35,000…the budget includes $15,000 as a conservative figure as we already have a commitment for the $10,000 event sponsorship and so only need to sell one of the five $5,000 daily sponsorships in order to hit this goal)</a:t>
            </a:r>
          </a:p>
          <a:p>
            <a:r>
              <a:rPr lang="en-US" dirty="0"/>
              <a:t>No logo program revenue (although such is not out of consideration, it simply isn’t used as a budget line item at this time)</a:t>
            </a:r>
          </a:p>
          <a:p>
            <a:r>
              <a:rPr lang="en-US" dirty="0"/>
              <a:t>A potential 2022 budget is also included to show how a modest dues increase will affect overall performance.  Again, logo program revenue is not included at this time.  The 2022 budget also assumes we will go back to a Face to Face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498F-2971-4420-96CE-9453E7A9A7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7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969B-FC5E-7F4C-8BFF-9B7DDBF9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Correct/revised projected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BE2A7-D1AC-1D4F-8597-FA2B524613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2AF6033-5179-6542-81AD-A042289CD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65015"/>
              </p:ext>
            </p:extLst>
          </p:nvPr>
        </p:nvGraphicFramePr>
        <p:xfrm>
          <a:off x="3302000" y="1245151"/>
          <a:ext cx="55880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588000" imgH="5156200" progId="Excel.Sheet.12">
                  <p:embed/>
                </p:oleObj>
              </mc:Choice>
              <mc:Fallback>
                <p:oleObj name="Worksheet" r:id="rId3" imgW="5588000" imgH="51562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2AF6033-5179-6542-81AD-A042289CD0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0" y="1245151"/>
                        <a:ext cx="5588000" cy="515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59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73F1-5B0D-5542-B8DB-C8BAC5BF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Proposed by red hat/</a:t>
            </a:r>
            <a:r>
              <a:rPr lang="en-US" dirty="0" err="1">
                <a:solidFill>
                  <a:schemeClr val="tx1"/>
                </a:solidFill>
              </a:rPr>
              <a:t>ibm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6F89E-1506-5843-9D51-B660D4EEB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propose that the OFA Board approve and authorize the 2021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E46D2-A07A-B341-8E36-1E3C0002AC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47BC7-1FD6-4AAF-86C4-D5195B7126AD}"/>
              </a:ext>
            </a:extLst>
          </p:cNvPr>
          <p:cNvSpPr/>
          <p:nvPr/>
        </p:nvSpPr>
        <p:spPr>
          <a:xfrm>
            <a:off x="3646516" y="2244436"/>
            <a:ext cx="3053542" cy="11845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Approved by unanimous vote on Dec. 17, 2020</a:t>
            </a:r>
          </a:p>
        </p:txBody>
      </p:sp>
    </p:spTree>
    <p:extLst>
      <p:ext uri="{BB962C8B-B14F-4D97-AF65-F5344CB8AC3E}">
        <p14:creationId xmlns:p14="http://schemas.microsoft.com/office/powerpoint/2010/main" val="291044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45D273D764E46A4D952B79692B23D" ma:contentTypeVersion="8" ma:contentTypeDescription="Create a new document." ma:contentTypeScope="" ma:versionID="3e0caaa6cc920bddf38a0e28e98ed6aa">
  <xsd:schema xmlns:xsd="http://www.w3.org/2001/XMLSchema" xmlns:xs="http://www.w3.org/2001/XMLSchema" xmlns:p="http://schemas.microsoft.com/office/2006/metadata/properties" xmlns:ns3="825f75df-2abe-4008-962f-f3e9f3d20557" targetNamespace="http://schemas.microsoft.com/office/2006/metadata/properties" ma:root="true" ma:fieldsID="f2b8fb3097d675a2f5df90eae196db43" ns3:_="">
    <xsd:import namespace="825f75df-2abe-4008-962f-f3e9f3d20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f75df-2abe-4008-962f-f3e9f3d20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0C41F6-674F-4423-80D0-B29B923FE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f75df-2abe-4008-962f-f3e9f3d20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349D8B-31EC-46CE-97E3-C746956EA749}">
  <ds:schemaRefs>
    <ds:schemaRef ds:uri="http://schemas.openxmlformats.org/package/2006/metadata/core-properties"/>
    <ds:schemaRef ds:uri="http://schemas.microsoft.com/office/2006/documentManagement/types"/>
    <ds:schemaRef ds:uri="825f75df-2abe-4008-962f-f3e9f3d20557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20844</TotalTime>
  <Words>207</Words>
  <Application>Microsoft Office PowerPoint</Application>
  <PresentationFormat>Widescreen</PresentationFormat>
  <Paragraphs>21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Wingdings</vt:lpstr>
      <vt:lpstr>Office Theme</vt:lpstr>
      <vt:lpstr>Worksheet</vt:lpstr>
      <vt:lpstr>OFA  Budget 2021 proposed</vt:lpstr>
      <vt:lpstr>Assumptions of proposed budget</vt:lpstr>
      <vt:lpstr>Correct/revised projected budgets</vt:lpstr>
      <vt:lpstr>Proposed by red hat/ibm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CTPClassification=CTP_NT</cp:keywords>
  <cp:lastModifiedBy>Doug Ledford</cp:lastModifiedBy>
  <cp:revision>243</cp:revision>
  <cp:lastPrinted>2020-11-03T20:10:42Z</cp:lastPrinted>
  <dcterms:created xsi:type="dcterms:W3CDTF">2016-02-08T22:33:42Z</dcterms:created>
  <dcterms:modified xsi:type="dcterms:W3CDTF">2020-12-17T18:34:25Z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0x0101007F345D273D764E46A4D952B79692B23D</vt:lpwstr>
  </property>
  <property fmtid="{D5CDD505-2E9C-101B-9397-08002B2CF9AE}" pid="3" name="TitusGUID">
    <vt:lpwstr>6c703941-9298-433d-830a-a58d40e3e8b1</vt:lpwstr>
  </property>
  <property fmtid="{D5CDD505-2E9C-101B-9397-08002B2CF9AE}" pid="4" name="CTP_TimeStamp">
    <vt:lpwstr>2020-03-30 19:17:08Z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