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48" r:id="rId4"/>
    <p:sldId id="346" r:id="rId5"/>
    <p:sldId id="347" r:id="rId6"/>
    <p:sldId id="351" r:id="rId7"/>
    <p:sldId id="350" r:id="rId8"/>
    <p:sldId id="349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3143" autoAdjust="0"/>
  </p:normalViewPr>
  <p:slideViewPr>
    <p:cSldViewPr snapToGrid="0">
      <p:cViewPr varScale="1">
        <p:scale>
          <a:sx n="55" d="100"/>
          <a:sy n="55" d="100"/>
        </p:scale>
        <p:origin x="1436" y="4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charter</a:t>
            </a:r>
            <a:r>
              <a:rPr lang="en-US" baseline="0" dirty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source.org/licens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board/bylaws_and_policy/2020_ipr_poli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ofmw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board/collaborations/Gen-Z/GenZ_OFA_MOU_2020_0427_Sig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Approve Work Group Creation for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Fabric Manager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13,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Sandia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Approve the creation of a new OFA Working Group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OpenFabrics</a:t>
            </a:r>
            <a:r>
              <a:rPr lang="en-US" sz="1800" dirty="0"/>
              <a:t> Management Working Group – OFMWG (tentative)</a:t>
            </a:r>
          </a:p>
          <a:p>
            <a:r>
              <a:rPr lang="en-US" sz="2000" dirty="0"/>
              <a:t>Charter - </a:t>
            </a:r>
            <a:r>
              <a:rPr lang="en-US" sz="1800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Extensible, open source interfaces aligned with orchestration and workload management application needs for high-performance fabric management services.</a:t>
            </a:r>
          </a:p>
          <a:p>
            <a:pPr marL="571500" indent="-457200"/>
            <a:r>
              <a:rPr lang="en-US" sz="2000" dirty="0"/>
              <a:t>IPR Policy</a:t>
            </a:r>
          </a:p>
          <a:p>
            <a:pPr marL="971550" lvl="1" indent="-457200"/>
            <a:r>
              <a:rPr lang="en-US" sz="1800" dirty="0"/>
              <a:t>OFMWG will be a Collaborative, Open Source project within the meaning of the OFA’s draft IPR Policy</a:t>
            </a:r>
          </a:p>
          <a:p>
            <a:pPr marL="971550" lvl="1" indent="-457200"/>
            <a:r>
              <a:rPr lang="en-US" sz="1800" dirty="0"/>
              <a:t>OSI license, copyright management, and initial maintainer to be defined</a:t>
            </a:r>
          </a:p>
          <a:p>
            <a:pPr marL="571500" indent="-457200"/>
            <a:r>
              <a:rPr lang="en-US" sz="2200" dirty="0"/>
              <a:t>Interim Chair</a:t>
            </a:r>
          </a:p>
          <a:p>
            <a:pPr marL="971550" lvl="1" indent="-457200"/>
            <a:r>
              <a:rPr lang="en-US" sz="1800" dirty="0"/>
              <a:t>Michael Aguilar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21DB7F-7668-43A6-A19F-8220131BE20D}"/>
              </a:ext>
            </a:extLst>
          </p:cNvPr>
          <p:cNvSpPr txBox="1"/>
          <p:nvPr/>
        </p:nvSpPr>
        <p:spPr>
          <a:xfrm>
            <a:off x="4942390" y="38460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1815A-5030-40BF-AA72-C50524F1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defined: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F99A-7096-4AD9-9E64-536D6BCB5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Working Group proceeds, the Board will be asked to approve: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Permanent Chair/Co-Chair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Final Working Group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Working Group Policies and Procedures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Repository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Initial Maintainer(s)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Licensing terms from the OSI-approved licenses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Copyright Management paradigm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BC58B-E5DA-46BD-88C4-67487556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4A9DE-F909-405A-9D04-88EEFC87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03BB-5289-4C45-8062-80ECE07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3C6C4-C467-4E20-A17C-22962A84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3"/>
              </a:rPr>
              <a:t>Draft IPR Policy </a:t>
            </a:r>
            <a:r>
              <a:rPr lang="en-US" dirty="0"/>
              <a:t> allows the OFA to initiate, author, and maintain an upstream, open source software project</a:t>
            </a:r>
          </a:p>
          <a:p>
            <a:r>
              <a:rPr lang="en-US" dirty="0"/>
              <a:t>IPR Policy reserves to the Board the right to:</a:t>
            </a:r>
          </a:p>
          <a:p>
            <a:pPr lvl="1"/>
            <a:r>
              <a:rPr lang="en-US" dirty="0"/>
              <a:t>Select an appropriate OSI-approved license</a:t>
            </a:r>
          </a:p>
          <a:p>
            <a:pPr lvl="2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https://opensource.org/licenses</a:t>
            </a:r>
            <a:endParaRPr lang="en-US" dirty="0"/>
          </a:p>
          <a:p>
            <a:pPr lvl="1"/>
            <a:r>
              <a:rPr lang="en-US" dirty="0"/>
              <a:t>Define a copyright management paradigm</a:t>
            </a:r>
          </a:p>
          <a:p>
            <a:pPr lvl="2"/>
            <a:r>
              <a:rPr lang="en-US" dirty="0"/>
              <a:t>Developer Certificate of Origin (DCO), Contributor License Agreement (CLA), CA,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Approve an initial maintainer(s)</a:t>
            </a:r>
          </a:p>
          <a:p>
            <a:pPr lvl="1"/>
            <a:r>
              <a:rPr lang="en-US" dirty="0"/>
              <a:t>The Board will be asked to make these selections prior to actual initiation of an open source OFM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E93CC-405A-4C2E-AEC0-FD939D6B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5B95-690F-4049-B3AF-83F7FF0B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90AD-E357-4D2A-9DA1-4D943578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– 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848B-53E0-4573-832F-7F35519E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draft IPR policy </a:t>
            </a:r>
            <a:r>
              <a:rPr lang="en-US" dirty="0"/>
              <a:t>envisions two types of working groups:</a:t>
            </a:r>
          </a:p>
          <a:p>
            <a:pPr lvl="1"/>
            <a:r>
              <a:rPr lang="en-US" dirty="0"/>
              <a:t>Open Source Collaboration projects</a:t>
            </a:r>
          </a:p>
          <a:p>
            <a:pPr lvl="2"/>
            <a:r>
              <a:rPr lang="en-US" dirty="0"/>
              <a:t>Uses a well-known, open source repo such as Git</a:t>
            </a:r>
          </a:p>
          <a:p>
            <a:pPr lvl="2"/>
            <a:r>
              <a:rPr lang="en-US" dirty="0"/>
              <a:t>OFA defines the copyright mechanism </a:t>
            </a:r>
          </a:p>
          <a:p>
            <a:pPr lvl="2"/>
            <a:r>
              <a:rPr lang="en-US" dirty="0"/>
              <a:t>OFA does not own any copyrights</a:t>
            </a:r>
          </a:p>
          <a:p>
            <a:pPr lvl="2"/>
            <a:r>
              <a:rPr lang="en-US" dirty="0"/>
              <a:t>Open Source, No voting</a:t>
            </a:r>
          </a:p>
          <a:p>
            <a:pPr lvl="1"/>
            <a:r>
              <a:rPr lang="en-US" dirty="0"/>
              <a:t>“Works of Authorship” projects</a:t>
            </a:r>
          </a:p>
          <a:p>
            <a:pPr lvl="2"/>
            <a:r>
              <a:rPr lang="en-US" dirty="0"/>
              <a:t>Useful for OFA-copyrighted materials </a:t>
            </a:r>
          </a:p>
          <a:p>
            <a:pPr lvl="3"/>
            <a:r>
              <a:rPr lang="en-US" dirty="0"/>
              <a:t>marketing materials, documents or specs authored by the OFA</a:t>
            </a:r>
          </a:p>
          <a:p>
            <a:pPr lvl="2"/>
            <a:r>
              <a:rPr lang="en-US" dirty="0"/>
              <a:t>WG procedures include voting mechanisms</a:t>
            </a:r>
          </a:p>
          <a:p>
            <a:pPr lvl="3"/>
            <a:r>
              <a:rPr lang="en-US" dirty="0"/>
              <a:t>Voting rights restricted to certain classes of OFA Member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C1BD7-0691-4FFE-8C7E-220209EE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FDEE-85AB-4DD3-8086-E621A2DB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8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A234-404C-4F90-B087-7B4E9776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Governance,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AE7C-2D3A-4999-B24E-281CBEA6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Draft OFA Bylaws require:</a:t>
            </a:r>
          </a:p>
          <a:p>
            <a:pPr lvl="1">
              <a:buFontTx/>
              <a:buChar char="-"/>
            </a:pPr>
            <a:r>
              <a:rPr lang="en-US" dirty="0"/>
              <a:t>Charter to be reviewed at least annually</a:t>
            </a:r>
          </a:p>
          <a:p>
            <a:pPr lvl="1">
              <a:buFontTx/>
              <a:buChar char="-"/>
            </a:pPr>
            <a:r>
              <a:rPr lang="en-US" dirty="0"/>
              <a:t>A sole Chair, or at least one of the two Co-Chairs must be a representative of a Promoter Member</a:t>
            </a:r>
          </a:p>
          <a:p>
            <a:pPr lvl="1">
              <a:buFontTx/>
              <a:buChar char="-"/>
            </a:pPr>
            <a:r>
              <a:rPr lang="en-US" dirty="0"/>
              <a:t>Chair/Co-Chairs are appointed annually</a:t>
            </a:r>
          </a:p>
          <a:p>
            <a:pPr lvl="1">
              <a:buFontTx/>
              <a:buChar char="-"/>
            </a:pPr>
            <a:r>
              <a:rPr lang="en-US" dirty="0"/>
              <a:t>The Working Group to create a governance policy</a:t>
            </a:r>
          </a:p>
          <a:p>
            <a:pPr>
              <a:buFontTx/>
              <a:buChar char="-"/>
            </a:pPr>
            <a:r>
              <a:rPr lang="en-US" dirty="0"/>
              <a:t>As a collaborative, open source working group:</a:t>
            </a:r>
          </a:p>
          <a:p>
            <a:pPr lvl="1">
              <a:buFontTx/>
              <a:buChar char="-"/>
            </a:pPr>
            <a:r>
              <a:rPr lang="en-US" dirty="0"/>
              <a:t>Participation is open to all (including non-members)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60F8B-7BCA-4456-B36F-3825A4D1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F182B-34A7-4271-8BB9-C2BA479F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1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56410-229A-4B94-8454-99FB4238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the OFMWG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ECD5-F953-4FE7-8E76-790DFBAE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Subscribe to the OFMWG mailing list at lists.openfabrics.org</a:t>
            </a:r>
          </a:p>
          <a:p>
            <a:r>
              <a:rPr lang="en-US" dirty="0"/>
              <a:t>Visit the </a:t>
            </a:r>
            <a:r>
              <a:rPr lang="en-US" dirty="0">
                <a:hlinkClick r:id="rId2"/>
              </a:rPr>
              <a:t>document repository</a:t>
            </a:r>
            <a:endParaRPr lang="en-US" dirty="0"/>
          </a:p>
          <a:p>
            <a:pPr lvl="1"/>
            <a:r>
              <a:rPr lang="en-US" dirty="0"/>
              <a:t>Currently empty</a:t>
            </a:r>
          </a:p>
          <a:p>
            <a:pPr lvl="1"/>
            <a:r>
              <a:rPr lang="en-US" dirty="0"/>
              <a:t>If approved by the Board, a link will be added from the OFA website portal to the OFMWG area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5E6E5-CC99-4D70-BB25-530BC413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964A7-4005-4735-890F-5AE80CAE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B69D-9DF0-4BB1-BEA6-ED275EBB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9A729-3ABB-4B1C-974A-384C5F49C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project is supported by the existing </a:t>
            </a:r>
            <a:r>
              <a:rPr lang="en-US" dirty="0">
                <a:hlinkClick r:id="rId2"/>
              </a:rPr>
              <a:t>OFA/Gen-Z Memorandum of Understanding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expected to rely heavily on the DMTF Redfish Specification, and supported by an OFA/DMTF collaboration agreement.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2A8C9-5BD2-43FA-BFBB-387BBB4B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B229-9666-48C2-82F5-AA4520F3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35218</TotalTime>
  <Words>518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Motion to Approve Work Group Creation for OpenFabrics Fabric Manager</vt:lpstr>
      <vt:lpstr>Motion: Sandia</vt:lpstr>
      <vt:lpstr>To be defined:</vt:lpstr>
      <vt:lpstr>IPR Policy</vt:lpstr>
      <vt:lpstr>IPR – Practical Implications</vt:lpstr>
      <vt:lpstr>Governance, Participation</vt:lpstr>
      <vt:lpstr>Joining the OFMWG</vt:lpstr>
      <vt:lpstr>Collaboration(s)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237</cp:revision>
  <dcterms:created xsi:type="dcterms:W3CDTF">2013-03-28T19:36:05Z</dcterms:created>
  <dcterms:modified xsi:type="dcterms:W3CDTF">2020-08-13T08:18:28Z</dcterms:modified>
</cp:coreProperties>
</file>