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4"/>
  </p:notesMasterIdLst>
  <p:handoutMasterIdLst>
    <p:handoutMasterId r:id="rId25"/>
  </p:handoutMasterIdLst>
  <p:sldIdLst>
    <p:sldId id="262" r:id="rId3"/>
    <p:sldId id="343" r:id="rId4"/>
    <p:sldId id="347" r:id="rId5"/>
    <p:sldId id="346" r:id="rId6"/>
    <p:sldId id="345" r:id="rId7"/>
    <p:sldId id="335" r:id="rId8"/>
    <p:sldId id="324" r:id="rId9"/>
    <p:sldId id="321" r:id="rId10"/>
    <p:sldId id="341" r:id="rId11"/>
    <p:sldId id="340" r:id="rId12"/>
    <p:sldId id="342" r:id="rId13"/>
    <p:sldId id="339" r:id="rId14"/>
    <p:sldId id="328" r:id="rId15"/>
    <p:sldId id="329" r:id="rId16"/>
    <p:sldId id="330" r:id="rId17"/>
    <p:sldId id="331" r:id="rId18"/>
    <p:sldId id="332" r:id="rId19"/>
    <p:sldId id="334" r:id="rId20"/>
    <p:sldId id="338" r:id="rId21"/>
    <p:sldId id="348" r:id="rId22"/>
    <p:sldId id="349" r:id="rId23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87097" autoAdjust="0"/>
  </p:normalViewPr>
  <p:slideViewPr>
    <p:cSldViewPr snapToObjects="1">
      <p:cViewPr varScale="1">
        <p:scale>
          <a:sx n="86" d="100"/>
          <a:sy n="86" d="100"/>
        </p:scale>
        <p:origin x="-1278" y="-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5-06-30T00:26:33.957" idx="8">
    <p:pos x="5314" y="1769"/>
    <p:text>I don't know what this means.</p:text>
  </p:cm>
  <p:cm authorId="3" dt="2015-06-30T08:18:44.829" idx="9">
    <p:pos x="3532" y="3747"/>
    <p:text>- important because it demonstrates that there is no intention to replace kverbs
- provides migration path for existing applications
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111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this helps. It’s meant to suggest messages can be used for specific purposes, like at a trade show or as an element of recruiting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2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June,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4429780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FI Framework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6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</a:t>
            </a:r>
            <a:r>
              <a:rPr lang="en-US" dirty="0">
                <a:solidFill>
                  <a:schemeClr val="tx1"/>
                </a:solidFill>
              </a:rPr>
              <a:t>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kofi 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transfer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Background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OpenFabrics </a:t>
            </a:r>
            <a:r>
              <a:rPr lang="en-US" sz="2000" dirty="0" smtClean="0"/>
              <a:t>Interfaces WG (OFI WG) created by OFA 8/2013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Charter is to develop, test and distribute: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An extensible, open source framework that provides access to high-performance fabric interfaces and services.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Extensible, open source interfaces aligned with ULP and application needs for high-performance fabric services</a:t>
            </a:r>
          </a:p>
          <a:p>
            <a:pPr marL="514350" indent="-457200"/>
            <a:r>
              <a:rPr lang="en-US" sz="2000" dirty="0" smtClean="0"/>
              <a:t>In short, deliver I/O stack(s) that maximize application effectiveness</a:t>
            </a:r>
          </a:p>
          <a:p>
            <a:pPr marL="514350" indent="-457200"/>
            <a:r>
              <a:rPr lang="en-US" sz="2000" dirty="0" smtClean="0"/>
              <a:t>OFI WG takes an ‘application-centric’ view of the API</a:t>
            </a:r>
          </a:p>
          <a:p>
            <a:pPr marL="914400" lvl="1" indent="-457200"/>
            <a:r>
              <a:rPr lang="en-US" sz="1800" dirty="0" smtClean="0"/>
              <a:t>The focus </a:t>
            </a:r>
            <a:r>
              <a:rPr lang="en-US" sz="1800" dirty="0"/>
              <a:t>is on the consumers of network </a:t>
            </a:r>
            <a:r>
              <a:rPr lang="en-US" sz="1800" dirty="0" smtClean="0"/>
              <a:t>services</a:t>
            </a:r>
          </a:p>
          <a:p>
            <a:pPr marL="914400" lvl="1" indent="-457200"/>
            <a:r>
              <a:rPr lang="en-US" sz="1800" dirty="0" smtClean="0"/>
              <a:t>Thus, OFI WG is organized in a slightly different way – by ‘classes of applications’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Bonepile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be deleted prior to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47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Kfabric</a:t>
            </a:r>
            <a:r>
              <a:rPr lang="en-US" sz="3600" dirty="0" smtClean="0">
                <a:solidFill>
                  <a:schemeClr val="tx1"/>
                </a:solidFill>
              </a:rPr>
              <a:t>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Future </a:t>
            </a:r>
            <a:r>
              <a:rPr lang="en-US" sz="2400" dirty="0"/>
              <a:t>proof the kernel fabric stack (ibverbs) with a fabric independent framework.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Migrate fabric I/F from device specific to higher level message passing semantics.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Streamline code paths to device functionality (reduced instruction counts).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Incorporate high performance storage interfaces.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Coexist with current </a:t>
            </a:r>
            <a:r>
              <a:rPr lang="en-US" sz="2400" dirty="0" smtClean="0"/>
              <a:t>Verbs </a:t>
            </a:r>
            <a:r>
              <a:rPr lang="en-US" sz="2400" dirty="0"/>
              <a:t>interfaces.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676400"/>
            <a:ext cx="8229600" cy="1066800"/>
          </a:xfrm>
        </p:spPr>
        <p:txBody>
          <a:bodyPr/>
          <a:lstStyle/>
          <a:p>
            <a:r>
              <a:rPr lang="en-US" sz="2000" dirty="0" smtClean="0"/>
              <a:t>Created a taxonomy for classes of applications</a:t>
            </a:r>
          </a:p>
          <a:p>
            <a:pPr lvl="1"/>
            <a:r>
              <a:rPr lang="en-US" sz="1800" dirty="0" smtClean="0"/>
              <a:t>helps us focus on defining the </a:t>
            </a:r>
            <a:r>
              <a:rPr lang="en-US" sz="1800" dirty="0" err="1" smtClean="0"/>
              <a:t>reqmts</a:t>
            </a:r>
            <a:r>
              <a:rPr lang="en-US" sz="1800" dirty="0" smtClean="0"/>
              <a:t> for each class</a:t>
            </a:r>
          </a:p>
          <a:p>
            <a:pPr lvl="1"/>
            <a:r>
              <a:rPr lang="en-US" sz="1800" dirty="0" smtClean="0"/>
              <a:t>launched two working groups to focus on the first two classes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063" y="3794143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662469" y="3794143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7556" y="3785769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5537037" y="3793057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57557" y="4260324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7038" y="4240383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</a:t>
            </a:r>
            <a:r>
              <a:rPr lang="en-US" sz="1400" dirty="0" err="1" smtClean="0"/>
              <a:t>sg</a:t>
            </a:r>
            <a:r>
              <a:rPr lang="en-US" sz="1400" dirty="0" smtClean="0"/>
              <a:t> </a:t>
            </a:r>
            <a:r>
              <a:rPr lang="en-US" sz="1400" dirty="0" smtClean="0"/>
              <a:t>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 smtClean="0"/>
              <a:t>middleware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2470" y="4606392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063" y="4606392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2856" y="4240383"/>
            <a:ext cx="181239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hared </a:t>
            </a:r>
            <a:r>
              <a:rPr lang="en-US" sz="1400" dirty="0" smtClean="0"/>
              <a:t>memory</a:t>
            </a:r>
          </a:p>
          <a:p>
            <a:r>
              <a:rPr lang="en-US" sz="1400" dirty="0" smtClean="0"/>
              <a:t>- PGAS</a:t>
            </a:r>
            <a:endParaRPr lang="en-US" sz="1400" dirty="0" smtClean="0"/>
          </a:p>
          <a:p>
            <a:r>
              <a:rPr lang="en-US" sz="1400" dirty="0" smtClean="0"/>
              <a:t>- languages (SHMEM, UPC…)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0736" y="3325263"/>
            <a:ext cx="89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OFI WG</a:t>
            </a:r>
            <a:endParaRPr lang="en-US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450336" y="3320508"/>
            <a:ext cx="112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DS/DA WG</a:t>
            </a:r>
            <a:endParaRPr lang="en-US" sz="1400" dirty="0" smtClean="0"/>
          </a:p>
        </p:txBody>
      </p:sp>
      <p:cxnSp>
        <p:nvCxnSpPr>
          <p:cNvPr id="17" name="Elbow Connector 16"/>
          <p:cNvCxnSpPr>
            <a:stCxn id="15" idx="3"/>
            <a:endCxn id="9" idx="0"/>
          </p:cNvCxnSpPr>
          <p:nvPr/>
        </p:nvCxnSpPr>
        <p:spPr>
          <a:xfrm>
            <a:off x="6549131" y="3479152"/>
            <a:ext cx="639513" cy="3139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3"/>
            <a:endCxn id="8" idx="0"/>
          </p:cNvCxnSpPr>
          <p:nvPr/>
        </p:nvCxnSpPr>
        <p:spPr>
          <a:xfrm>
            <a:off x="3577800" y="3474397"/>
            <a:ext cx="876985" cy="31137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6200000" flipV="1">
            <a:off x="4429806" y="1450535"/>
            <a:ext cx="228601" cy="859228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68453" y="5981112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Interfaces - OFI</a:t>
            </a:r>
            <a:endParaRPr lang="en-US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9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Context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OpenFabrics </a:t>
            </a:r>
            <a:r>
              <a:rPr lang="en-US" sz="2400" dirty="0" smtClean="0"/>
              <a:t>Interfaces is the name for </a:t>
            </a:r>
            <a:r>
              <a:rPr lang="en-US" sz="2400" dirty="0" smtClean="0"/>
              <a:t>sets of </a:t>
            </a:r>
            <a:r>
              <a:rPr lang="en-US" sz="2400" dirty="0" smtClean="0"/>
              <a:t>APIs and services focused on specific network use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libfabric</a:t>
            </a:r>
            <a:r>
              <a:rPr lang="en-US" sz="2000" dirty="0" smtClean="0"/>
              <a:t>: a user-mode library </a:t>
            </a:r>
            <a:r>
              <a:rPr lang="en-US" sz="2000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smtClean="0"/>
              <a:t>distributed and parallel computing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kfabric</a:t>
            </a:r>
            <a:r>
              <a:rPr lang="en-US" sz="2000" dirty="0" smtClean="0"/>
              <a:t>: kernel modules </a:t>
            </a:r>
            <a:r>
              <a:rPr lang="en-US" sz="2000" dirty="0" smtClean="0"/>
              <a:t>for </a:t>
            </a:r>
            <a:r>
              <a:rPr lang="en-US" sz="2000" dirty="0" smtClean="0"/>
              <a:t>storage </a:t>
            </a:r>
            <a:r>
              <a:rPr lang="en-US" sz="2000" dirty="0" smtClean="0"/>
              <a:t>and data access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expect future development to focus on user-mode storage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filesystems, byte </a:t>
            </a:r>
            <a:r>
              <a:rPr lang="en-US" sz="1600" dirty="0" smtClean="0"/>
              <a:t>addressable </a:t>
            </a:r>
            <a:r>
              <a:rPr lang="en-US" sz="1600" dirty="0" smtClean="0"/>
              <a:t>memory,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kfabric</a:t>
            </a:r>
            <a:r>
              <a:rPr lang="en-US" sz="2400" dirty="0" smtClean="0"/>
              <a:t> provides kernel mode operations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/>
              <a:t>kfabric</a:t>
            </a:r>
            <a:r>
              <a:rPr lang="en-US" sz="2000" dirty="0"/>
              <a:t> is not the kernel component of </a:t>
            </a:r>
            <a:r>
              <a:rPr lang="en-US" sz="2000" dirty="0" err="1" smtClean="0"/>
              <a:t>libfabric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libfabric</a:t>
            </a:r>
            <a:r>
              <a:rPr lang="en-US" sz="2000" dirty="0" smtClean="0"/>
              <a:t> </a:t>
            </a:r>
            <a:r>
              <a:rPr lang="en-US" sz="2000" dirty="0"/>
              <a:t>providers access needed kernel services </a:t>
            </a:r>
            <a:r>
              <a:rPr lang="en-US" sz="2000" dirty="0" smtClean="0"/>
              <a:t>using the provider’s kernel drivers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k</a:t>
            </a:r>
            <a:r>
              <a:rPr lang="en-US" sz="3600" dirty="0" err="1" smtClean="0">
                <a:solidFill>
                  <a:schemeClr val="tx1"/>
                </a:solidFill>
              </a:rPr>
              <a:t>fabric</a:t>
            </a:r>
            <a:r>
              <a:rPr lang="en-US" sz="3600" dirty="0" smtClean="0">
                <a:solidFill>
                  <a:schemeClr val="tx1"/>
                </a:solidFill>
              </a:rPr>
              <a:t>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Create </a:t>
            </a:r>
            <a:r>
              <a:rPr lang="en-US" sz="1800" dirty="0" smtClean="0"/>
              <a:t>network </a:t>
            </a:r>
            <a:r>
              <a:rPr lang="en-US" sz="1800" dirty="0" smtClean="0"/>
              <a:t>APIs to support </a:t>
            </a:r>
            <a:r>
              <a:rPr lang="en-US" sz="1800" dirty="0" smtClean="0"/>
              <a:t>kernel-based storage apps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filesystems, object I/O, block storage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Incorporate high performance storage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emerging storage technologies e.g. NVM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Transport independence, consumer 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 an </a:t>
            </a:r>
            <a:r>
              <a:rPr lang="en-US" sz="1600" dirty="0"/>
              <a:t>API </a:t>
            </a:r>
            <a:r>
              <a:rPr lang="en-US" sz="1600" dirty="0" smtClean="0"/>
              <a:t>which is not derived </a:t>
            </a:r>
            <a:r>
              <a:rPr lang="en-US" sz="1600" dirty="0"/>
              <a:t>from a specific network technology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Base the API </a:t>
            </a:r>
            <a:r>
              <a:rPr lang="en-US" sz="1600" dirty="0" smtClean="0"/>
              <a:t>on a </a:t>
            </a:r>
            <a:r>
              <a:rPr lang="en-US" sz="1600" dirty="0"/>
              <a:t>higher level abstraction based on message passing </a:t>
            </a:r>
            <a:r>
              <a:rPr lang="en-US" sz="1600" dirty="0" smtClean="0"/>
              <a:t>semantics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Emphasis on performance and scalability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Minimize code </a:t>
            </a:r>
            <a:r>
              <a:rPr lang="en-US" sz="1600" dirty="0"/>
              <a:t>paths to device </a:t>
            </a:r>
            <a:r>
              <a:rPr lang="en-US" sz="1600" dirty="0" smtClean="0"/>
              <a:t>functionality for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optimizing critical code paths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Eliminate code branches from critical paths wherever </a:t>
            </a:r>
            <a:r>
              <a:rPr lang="en-US" sz="1600" dirty="0" smtClean="0"/>
              <a:t>possible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Smooth transition path from existing kernel verbs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future proofs the kernel fabric stack (</a:t>
            </a:r>
            <a:r>
              <a:rPr lang="en-US" sz="1600" dirty="0" err="1" smtClean="0"/>
              <a:t>ibverbs</a:t>
            </a:r>
            <a:r>
              <a:rPr lang="en-US" sz="1600" dirty="0" smtClean="0"/>
              <a:t>) with a fabric independent framework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>
            <a:stCxn id="16412" idx="0"/>
            <a:endCxn id="16416" idx="0"/>
          </p:cNvCxnSpPr>
          <p:nvPr/>
        </p:nvCxnSpPr>
        <p:spPr>
          <a:xfrm flipH="1">
            <a:off x="1375634" y="4192422"/>
            <a:ext cx="1187934" cy="11429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" name="Straight Arrow Connector 8"/>
          <p:cNvCxnSpPr>
            <a:stCxn id="55" idx="1"/>
            <a:endCxn id="16415" idx="0"/>
          </p:cNvCxnSpPr>
          <p:nvPr/>
        </p:nvCxnSpPr>
        <p:spPr>
          <a:xfrm flipH="1">
            <a:off x="2583700" y="4190999"/>
            <a:ext cx="7099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Straight Arrow Connector 10"/>
          <p:cNvCxnSpPr>
            <a:stCxn id="55" idx="1"/>
            <a:endCxn id="35" idx="0"/>
          </p:cNvCxnSpPr>
          <p:nvPr/>
        </p:nvCxnSpPr>
        <p:spPr>
          <a:xfrm>
            <a:off x="2590799" y="4190999"/>
            <a:ext cx="1058902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7308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7323913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6781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FI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04999" y="1971675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sz="1800" dirty="0" smtClean="0">
                <a:solidFill>
                  <a:srgbClr val="C00000"/>
                </a:solidFill>
              </a:rPr>
              <a:t>FI API</a:t>
            </a:r>
            <a:endParaRPr lang="en-US" sz="1800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342" y="1527661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API</a:t>
              </a:r>
              <a:endParaRPr lang="en-US" sz="1600" dirty="0"/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Providers</a:t>
              </a:r>
              <a:endParaRPr lang="en-US" sz="1600" dirty="0"/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2590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5029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6629400" y="2444774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6324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Providers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6629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7162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8077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6823477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6477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Devices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7162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8077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4463029" y="5267325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NIC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232019" y="4190999"/>
            <a:ext cx="1676400" cy="39052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Kernel Sockets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4120638" y="3200400"/>
            <a:ext cx="1899162" cy="44918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Sockets Provider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1698136" y="4192422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k</a:t>
            </a:r>
            <a:r>
              <a:rPr lang="en-US" sz="1800" dirty="0" smtClean="0">
                <a:solidFill>
                  <a:srgbClr val="02203A"/>
                </a:solidFill>
              </a:rPr>
              <a:t>ernel Verbs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2209800" y="5335417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762000" y="5335417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3178764" y="5335417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RoCE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1676400" y="3200400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Provider</a:t>
            </a: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2590800" y="3626805"/>
            <a:ext cx="0" cy="5641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</a:t>
            </a:r>
            <a:r>
              <a:rPr lang="en-US" dirty="0" smtClean="0">
                <a:solidFill>
                  <a:srgbClr val="C00000"/>
                </a:solidFill>
              </a:rPr>
              <a:t>Red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new kernel components</a:t>
            </a:r>
          </a:p>
        </p:txBody>
      </p:sp>
      <p:cxnSp>
        <p:nvCxnSpPr>
          <p:cNvPr id="54" name="Straight Arrow Connector 53"/>
          <p:cNvCxnSpPr>
            <a:stCxn id="53" idx="2"/>
            <a:endCxn id="33" idx="0"/>
          </p:cNvCxnSpPr>
          <p:nvPr/>
        </p:nvCxnSpPr>
        <p:spPr>
          <a:xfrm>
            <a:off x="5070219" y="3649582"/>
            <a:ext cx="0" cy="5414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Straight Arrow Connector 55"/>
          <p:cNvCxnSpPr>
            <a:stCxn id="33" idx="2"/>
            <a:endCxn id="16403" idx="0"/>
          </p:cNvCxnSpPr>
          <p:nvPr/>
        </p:nvCxnSpPr>
        <p:spPr>
          <a:xfrm>
            <a:off x="5070219" y="4581523"/>
            <a:ext cx="0" cy="68580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4321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interfaces form a cohesive set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/>
              <a:t>not simply a union of disjoint interfaces.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interfaces are logically divided into two groups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interfaces:</a:t>
            </a:r>
            <a:r>
              <a:rPr lang="en-US" sz="2000" dirty="0" smtClean="0"/>
              <a:t>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k</a:t>
            </a:r>
            <a:r>
              <a:rPr lang="en-US" sz="2000" dirty="0" err="1" smtClean="0"/>
              <a:t>fi</a:t>
            </a:r>
            <a:r>
              <a:rPr lang="en-US" sz="2000" dirty="0" smtClean="0"/>
              <a:t> </a:t>
            </a:r>
            <a:r>
              <a:rPr lang="en-US" sz="2000" dirty="0" smtClean="0"/>
              <a:t>applications </a:t>
            </a:r>
            <a:r>
              <a:rPr lang="en-US" sz="2000" dirty="0"/>
              <a:t>typically </a:t>
            </a:r>
            <a:r>
              <a:rPr lang="en-US" sz="2000" dirty="0" smtClean="0"/>
              <a:t>use </a:t>
            </a:r>
            <a:r>
              <a:rPr lang="en-US" sz="2000" dirty="0"/>
              <a:t>control interfaces to discover local capabilities and </a:t>
            </a:r>
            <a:r>
              <a:rPr lang="en-US" sz="2000" dirty="0" smtClean="0"/>
              <a:t>allocate </a:t>
            </a:r>
            <a:r>
              <a:rPr lang="en-US" sz="2000" dirty="0"/>
              <a:t>resources.  </a:t>
            </a:r>
            <a:r>
              <a:rPr lang="en-US" sz="2000" dirty="0" smtClean="0"/>
              <a:t>They </a:t>
            </a:r>
            <a:r>
              <a:rPr lang="en-US" sz="2000" dirty="0"/>
              <a:t>then allocate and configure a communication endpoint to send and receive data, or perform other types of data transfers, with </a:t>
            </a:r>
            <a:r>
              <a:rPr lang="en-US" sz="2000" dirty="0" smtClean="0"/>
              <a:t>storage endpoints.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FI </a:t>
            </a:r>
            <a:r>
              <a:rPr lang="en-US" dirty="0"/>
              <a:t>API exports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2400" dirty="0"/>
              <a:t>K</a:t>
            </a:r>
            <a:r>
              <a:rPr lang="en-US" sz="2400" dirty="0" smtClean="0"/>
              <a:t>FI </a:t>
            </a:r>
            <a:r>
              <a:rPr lang="en-US" sz="2400" dirty="0"/>
              <a:t>API exports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>During </a:t>
            </a:r>
            <a:r>
              <a:rPr lang="en-US" sz="1600" dirty="0" smtClean="0"/>
              <a:t>kfi </a:t>
            </a:r>
            <a:r>
              <a:rPr lang="en-US" sz="1600" dirty="0"/>
              <a:t>provider module load a call to </a:t>
            </a:r>
            <a:r>
              <a:rPr lang="en-US" sz="1600" dirty="0" err="1" smtClean="0"/>
              <a:t>kfi_provider_register</a:t>
            </a:r>
            <a:r>
              <a:rPr lang="en-US" sz="1600" dirty="0"/>
              <a:t>() supplies the </a:t>
            </a:r>
            <a:r>
              <a:rPr lang="en-US" sz="1600" dirty="0" smtClean="0"/>
              <a:t>kfi-</a:t>
            </a:r>
            <a:r>
              <a:rPr lang="en-US" sz="1600" dirty="0" err="1" smtClean="0"/>
              <a:t>api</a:t>
            </a:r>
            <a:r>
              <a:rPr lang="en-US" sz="1600" dirty="0" smtClean="0"/>
              <a:t> </a:t>
            </a:r>
            <a:r>
              <a:rPr lang="en-US" sz="1600" dirty="0"/>
              <a:t>with a dispatch vector for </a:t>
            </a:r>
            <a:r>
              <a:rPr lang="en-US" sz="1600" dirty="0" smtClean="0"/>
              <a:t>kfi</a:t>
            </a:r>
            <a:r>
              <a:rPr lang="en-US" sz="1600" dirty="0"/>
              <a:t>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kfi_provider_deregister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During </a:t>
            </a:r>
            <a:r>
              <a:rPr lang="en-US" sz="1800" dirty="0" smtClean="0"/>
              <a:t>kfi </a:t>
            </a:r>
            <a:r>
              <a:rPr lang="en-US" sz="1800" dirty="0"/>
              <a:t>provider module unload/cleanup </a:t>
            </a:r>
            <a:r>
              <a:rPr lang="en-US" sz="1800" dirty="0" err="1" smtClean="0"/>
              <a:t>kfi_provider_deregister</a:t>
            </a:r>
            <a:r>
              <a:rPr lang="en-US" sz="1800" dirty="0"/>
              <a:t>() destroys the </a:t>
            </a:r>
            <a:r>
              <a:rPr lang="en-US" sz="1800" dirty="0" smtClean="0"/>
              <a:t>kfi</a:t>
            </a:r>
            <a:r>
              <a:rPr lang="en-US" sz="1800" dirty="0"/>
              <a:t>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90563" y="3048000"/>
            <a:ext cx="7513873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KFI API (extremely thin code layer)</a:t>
            </a:r>
            <a:endParaRPr lang="en-US" sz="1800" dirty="0">
              <a:solidFill>
                <a:srgbClr val="022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struct kofi_provider 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17939</TotalTime>
  <Words>773</Words>
  <Application>Microsoft Office PowerPoint</Application>
  <PresentationFormat>On-screen Show (4:3)</PresentationFormat>
  <Paragraphs>233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Custom Design</vt:lpstr>
      <vt:lpstr>PowerPoint Presentation</vt:lpstr>
      <vt:lpstr>Background</vt:lpstr>
      <vt:lpstr>Taxonomy</vt:lpstr>
      <vt:lpstr>Context</vt:lpstr>
      <vt:lpstr>kfabric Mission</vt:lpstr>
      <vt:lpstr>KFI Framework</vt:lpstr>
      <vt:lpstr>KFI API</vt:lpstr>
      <vt:lpstr>KFI API</vt:lpstr>
      <vt:lpstr>KFI Provider</vt:lpstr>
      <vt:lpstr>PowerPoint Presentation</vt:lpstr>
      <vt:lpstr>PowerPoint Presentation</vt:lpstr>
      <vt:lpstr>KFI Application Flow</vt:lpstr>
      <vt:lpstr>KFI Initialization</vt:lpstr>
      <vt:lpstr>KOFI End Point setup</vt:lpstr>
      <vt:lpstr>kOFI connection components</vt:lpstr>
      <vt:lpstr>KFI Reliable Datagram transfer</vt:lpstr>
      <vt:lpstr>KFI message data transfer</vt:lpstr>
      <vt:lpstr>KFI RDMA data transfer</vt:lpstr>
      <vt:lpstr>KFI message data transfer</vt:lpstr>
      <vt:lpstr>Bonepile</vt:lpstr>
      <vt:lpstr>Kfabric Mission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785</cp:revision>
  <cp:lastPrinted>2014-07-18T22:08:28Z</cp:lastPrinted>
  <dcterms:created xsi:type="dcterms:W3CDTF">2009-09-15T00:09:16Z</dcterms:created>
  <dcterms:modified xsi:type="dcterms:W3CDTF">2015-07-07T14:40:05Z</dcterms:modified>
</cp:coreProperties>
</file>